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5"/>
  </p:sldMasterIdLst>
  <p:notesMasterIdLst>
    <p:notesMasterId r:id="rId51"/>
  </p:notesMasterIdLst>
  <p:handoutMasterIdLst>
    <p:handoutMasterId r:id="rId52"/>
  </p:handoutMasterIdLst>
  <p:sldIdLst>
    <p:sldId id="403" r:id="rId6"/>
    <p:sldId id="404" r:id="rId7"/>
    <p:sldId id="405" r:id="rId8"/>
    <p:sldId id="406" r:id="rId9"/>
    <p:sldId id="534" r:id="rId10"/>
    <p:sldId id="407" r:id="rId11"/>
    <p:sldId id="408" r:id="rId12"/>
    <p:sldId id="409" r:id="rId13"/>
    <p:sldId id="410" r:id="rId14"/>
    <p:sldId id="426" r:id="rId15"/>
    <p:sldId id="399" r:id="rId16"/>
    <p:sldId id="402" r:id="rId17"/>
    <p:sldId id="400" r:id="rId18"/>
    <p:sldId id="504" r:id="rId19"/>
    <p:sldId id="532" r:id="rId20"/>
    <p:sldId id="531" r:id="rId21"/>
    <p:sldId id="401" r:id="rId22"/>
    <p:sldId id="433" r:id="rId23"/>
    <p:sldId id="434" r:id="rId24"/>
    <p:sldId id="435" r:id="rId25"/>
    <p:sldId id="412" r:id="rId26"/>
    <p:sldId id="533" r:id="rId27"/>
    <p:sldId id="537" r:id="rId28"/>
    <p:sldId id="538" r:id="rId29"/>
    <p:sldId id="539" r:id="rId30"/>
    <p:sldId id="540" r:id="rId31"/>
    <p:sldId id="430" r:id="rId32"/>
    <p:sldId id="431" r:id="rId33"/>
    <p:sldId id="432" r:id="rId34"/>
    <p:sldId id="429" r:id="rId35"/>
    <p:sldId id="453" r:id="rId36"/>
    <p:sldId id="510" r:id="rId37"/>
    <p:sldId id="517" r:id="rId38"/>
    <p:sldId id="518" r:id="rId39"/>
    <p:sldId id="519" r:id="rId40"/>
    <p:sldId id="520" r:id="rId41"/>
    <p:sldId id="521" r:id="rId42"/>
    <p:sldId id="522" r:id="rId43"/>
    <p:sldId id="523" r:id="rId44"/>
    <p:sldId id="524" r:id="rId45"/>
    <p:sldId id="459" r:id="rId46"/>
    <p:sldId id="525" r:id="rId47"/>
    <p:sldId id="526" r:id="rId48"/>
    <p:sldId id="530" r:id="rId49"/>
    <p:sldId id="527" r:id="rId50"/>
  </p:sldIdLst>
  <p:sldSz cx="8778875" cy="4937125"/>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555">
          <p15:clr>
            <a:srgbClr val="A4A3A4"/>
          </p15:clr>
        </p15:guide>
        <p15:guide id="4" pos="2765">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rrick Bailey" initials="DB" lastIdx="1" clrIdx="2">
    <p:extLst>
      <p:ext uri="{19B8F6BF-5375-455C-9EA6-DF929625EA0E}">
        <p15:presenceInfo xmlns:p15="http://schemas.microsoft.com/office/powerpoint/2012/main" userId="S-1-5-21-900605899-186984568-6498272-16355" providerId="AD"/>
      </p:ext>
    </p:extLst>
  </p:cmAuthor>
  <p:cmAuthor id="2" name="Tess Harris" initials="TH" lastIdx="3" clrIdx="1">
    <p:extLst>
      <p:ext uri="{19B8F6BF-5375-455C-9EA6-DF929625EA0E}">
        <p15:presenceInfo xmlns:p15="http://schemas.microsoft.com/office/powerpoint/2012/main" userId="S-1-5-21-900605899-186984568-6498272-324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59A9"/>
    <a:srgbClr val="84C1E4"/>
    <a:srgbClr val="B875CD"/>
    <a:srgbClr val="DCEB4B"/>
    <a:srgbClr val="1A3B85"/>
    <a:srgbClr val="8C3088"/>
    <a:srgbClr val="0082A4"/>
    <a:srgbClr val="005F7C"/>
    <a:srgbClr val="EAEAEB"/>
    <a:srgbClr val="6666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53" autoAdjust="0"/>
    <p:restoredTop sz="84163" autoAdjust="0"/>
  </p:normalViewPr>
  <p:slideViewPr>
    <p:cSldViewPr snapToGrid="0" snapToObjects="1">
      <p:cViewPr varScale="1">
        <p:scale>
          <a:sx n="68" d="100"/>
          <a:sy n="68" d="100"/>
        </p:scale>
        <p:origin x="66" y="696"/>
      </p:cViewPr>
      <p:guideLst>
        <p:guide orient="horz" pos="2160"/>
        <p:guide pos="2880"/>
        <p:guide orient="horz" pos="1555"/>
        <p:guide pos="2765"/>
      </p:guideLst>
    </p:cSldViewPr>
  </p:slideViewPr>
  <p:notesTextViewPr>
    <p:cViewPr>
      <p:scale>
        <a:sx n="100" d="100"/>
        <a:sy n="100" d="100"/>
      </p:scale>
      <p:origin x="0" y="0"/>
    </p:cViewPr>
  </p:notesTextViewPr>
  <p:notesViewPr>
    <p:cSldViewPr snapToGrid="0" snapToObjects="1">
      <p:cViewPr varScale="1">
        <p:scale>
          <a:sx n="66" d="100"/>
          <a:sy n="66" d="100"/>
        </p:scale>
        <p:origin x="-2832"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ea typeface="+mn-ea"/>
                <a:cs typeface="+mn-cs"/>
              </a:defRPr>
            </a:lvl1pPr>
          </a:lstStyle>
          <a:p>
            <a:pPr>
              <a:defRPr/>
            </a:pPr>
            <a:fld id="{C6820B43-3C85-6048-88D5-CB26B096FAAD}" type="datetimeFigureOut">
              <a:rPr lang="en-US"/>
              <a:pPr>
                <a:defRPr/>
              </a:pPr>
              <a:t>2/28/2022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ea typeface="+mn-ea"/>
                <a:cs typeface="+mn-cs"/>
              </a:defRPr>
            </a:lvl1pPr>
          </a:lstStyle>
          <a:p>
            <a:pPr>
              <a:defRPr/>
            </a:pPr>
            <a:fld id="{D7B853C0-DAEF-8048-9F8D-B9E8F0D729D3}" type="slidenum">
              <a:rPr lang="en-US"/>
              <a:pPr>
                <a:defRPr/>
              </a:pPr>
              <a:t>‹#›</a:t>
            </a:fld>
            <a:endParaRPr lang="en-US"/>
          </a:p>
        </p:txBody>
      </p:sp>
      <p:sp>
        <p:nvSpPr>
          <p:cNvPr id="10246" name="TextBox 5"/>
          <p:cNvSpPr txBox="1">
            <a:spLocks noChangeArrowheads="1"/>
          </p:cNvSpPr>
          <p:nvPr/>
        </p:nvSpPr>
        <p:spPr bwMode="auto">
          <a:xfrm>
            <a:off x="592315" y="448681"/>
            <a:ext cx="5609942" cy="28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r>
              <a:rPr lang="en-US" sz="1200" dirty="0"/>
              <a:t>CITY OF SANTA BARBARA </a:t>
            </a:r>
            <a:r>
              <a:rPr lang="en-US" sz="1200" b="1" dirty="0"/>
              <a:t>COMMUNITY DEVELOPMENT</a:t>
            </a:r>
          </a:p>
        </p:txBody>
      </p:sp>
    </p:spTree>
    <p:extLst>
      <p:ext uri="{BB962C8B-B14F-4D97-AF65-F5344CB8AC3E}">
        <p14:creationId xmlns:p14="http://schemas.microsoft.com/office/powerpoint/2010/main" val="11432572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ea typeface="+mn-ea"/>
                <a:cs typeface="+mn-cs"/>
              </a:defRPr>
            </a:lvl1pPr>
          </a:lstStyle>
          <a:p>
            <a:pPr>
              <a:defRPr/>
            </a:pPr>
            <a:fld id="{306CA0C4-FA79-7A45-8669-89163F284C8D}" type="datetimeFigureOut">
              <a:rPr lang="en-US"/>
              <a:pPr>
                <a:defRPr/>
              </a:pPr>
              <a:t>2/28/2022</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ea typeface="+mn-ea"/>
                <a:cs typeface="+mn-cs"/>
              </a:defRPr>
            </a:lvl1pPr>
          </a:lstStyle>
          <a:p>
            <a:pPr>
              <a:defRPr/>
            </a:pPr>
            <a:fld id="{5315A6E7-3D56-A34D-8D2C-E0A898286D91}" type="slidenum">
              <a:rPr lang="en-US"/>
              <a:pPr>
                <a:defRPr/>
              </a:pPr>
              <a:t>‹#›</a:t>
            </a:fld>
            <a:endParaRPr lang="en-US"/>
          </a:p>
        </p:txBody>
      </p:sp>
    </p:spTree>
    <p:extLst>
      <p:ext uri="{BB962C8B-B14F-4D97-AF65-F5344CB8AC3E}">
        <p14:creationId xmlns:p14="http://schemas.microsoft.com/office/powerpoint/2010/main" val="2431068935"/>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Dave to open meeting</a:t>
            </a:r>
            <a:endParaRPr lang="en-US" dirty="0"/>
          </a:p>
        </p:txBody>
      </p:sp>
      <p:sp>
        <p:nvSpPr>
          <p:cNvPr id="4" name="Slide Number Placeholder 3"/>
          <p:cNvSpPr>
            <a:spLocks noGrp="1"/>
          </p:cNvSpPr>
          <p:nvPr>
            <p:ph type="sldNum" sz="quarter" idx="10"/>
          </p:nvPr>
        </p:nvSpPr>
        <p:spPr/>
        <p:txBody>
          <a:bodyPr/>
          <a:lstStyle/>
          <a:p>
            <a:pPr>
              <a:defRPr/>
            </a:pPr>
            <a:fld id="{5315A6E7-3D56-A34D-8D2C-E0A898286D91}" type="slidenum">
              <a:rPr lang="en-US" smtClean="0"/>
              <a:pPr>
                <a:defRPr/>
              </a:pPr>
              <a:t>1</a:t>
            </a:fld>
            <a:endParaRPr lang="en-US"/>
          </a:p>
        </p:txBody>
      </p:sp>
    </p:spTree>
    <p:extLst>
      <p:ext uri="{BB962C8B-B14F-4D97-AF65-F5344CB8AC3E}">
        <p14:creationId xmlns:p14="http://schemas.microsoft.com/office/powerpoint/2010/main" val="3953835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going to provide a brief update on the RFP/RFQ</a:t>
            </a:r>
            <a:endParaRPr lang="en-US" dirty="0"/>
          </a:p>
        </p:txBody>
      </p:sp>
      <p:sp>
        <p:nvSpPr>
          <p:cNvPr id="4" name="Slide Number Placeholder 3"/>
          <p:cNvSpPr>
            <a:spLocks noGrp="1"/>
          </p:cNvSpPr>
          <p:nvPr>
            <p:ph type="sldNum" sz="quarter" idx="10"/>
          </p:nvPr>
        </p:nvSpPr>
        <p:spPr/>
        <p:txBody>
          <a:bodyPr/>
          <a:lstStyle/>
          <a:p>
            <a:pPr>
              <a:defRPr/>
            </a:pPr>
            <a:fld id="{5315A6E7-3D56-A34D-8D2C-E0A898286D91}" type="slidenum">
              <a:rPr lang="en-US" smtClean="0"/>
              <a:pPr>
                <a:defRPr/>
              </a:pPr>
              <a:t>11</a:t>
            </a:fld>
            <a:endParaRPr lang="en-US"/>
          </a:p>
        </p:txBody>
      </p:sp>
    </p:spTree>
    <p:extLst>
      <p:ext uri="{BB962C8B-B14F-4D97-AF65-F5344CB8AC3E}">
        <p14:creationId xmlns:p14="http://schemas.microsoft.com/office/powerpoint/2010/main" val="178177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received about 12 non-bidder</a:t>
            </a:r>
            <a:r>
              <a:rPr lang="en-US" baseline="0" dirty="0" smtClean="0"/>
              <a:t> reasons reports, indicating firms that are not interested in bidding at this time. Some have indicated that they may take a sub-consultant role, some indicated the scope was too large, and some indicated a busy workload and the belief that others may be at more of an advantage.</a:t>
            </a:r>
            <a:endParaRPr lang="en-US" dirty="0"/>
          </a:p>
        </p:txBody>
      </p:sp>
      <p:sp>
        <p:nvSpPr>
          <p:cNvPr id="4" name="Slide Number Placeholder 3"/>
          <p:cNvSpPr>
            <a:spLocks noGrp="1"/>
          </p:cNvSpPr>
          <p:nvPr>
            <p:ph type="sldNum" sz="quarter" idx="10"/>
          </p:nvPr>
        </p:nvSpPr>
        <p:spPr/>
        <p:txBody>
          <a:bodyPr/>
          <a:lstStyle/>
          <a:p>
            <a:pPr>
              <a:defRPr/>
            </a:pPr>
            <a:fld id="{5315A6E7-3D56-A34D-8D2C-E0A898286D91}" type="slidenum">
              <a:rPr lang="en-US" smtClean="0"/>
              <a:pPr>
                <a:defRPr/>
              </a:pPr>
              <a:t>12</a:t>
            </a:fld>
            <a:endParaRPr lang="en-US"/>
          </a:p>
        </p:txBody>
      </p:sp>
    </p:spTree>
    <p:extLst>
      <p:ext uri="{BB962C8B-B14F-4D97-AF65-F5344CB8AC3E}">
        <p14:creationId xmlns:p14="http://schemas.microsoft.com/office/powerpoint/2010/main" val="26302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smtClean="0"/>
          </a:p>
          <a:p>
            <a:endParaRPr lang="en-US" dirty="0"/>
          </a:p>
        </p:txBody>
      </p:sp>
      <p:sp>
        <p:nvSpPr>
          <p:cNvPr id="4" name="Slide Number Placeholder 3"/>
          <p:cNvSpPr>
            <a:spLocks noGrp="1"/>
          </p:cNvSpPr>
          <p:nvPr>
            <p:ph type="sldNum" sz="quarter" idx="10"/>
          </p:nvPr>
        </p:nvSpPr>
        <p:spPr/>
        <p:txBody>
          <a:bodyPr/>
          <a:lstStyle/>
          <a:p>
            <a:pPr>
              <a:defRPr/>
            </a:pPr>
            <a:fld id="{5315A6E7-3D56-A34D-8D2C-E0A898286D91}" type="slidenum">
              <a:rPr lang="en-US" smtClean="0"/>
              <a:pPr>
                <a:defRPr/>
              </a:pPr>
              <a:t>13</a:t>
            </a:fld>
            <a:endParaRPr lang="en-US"/>
          </a:p>
        </p:txBody>
      </p:sp>
    </p:spTree>
    <p:extLst>
      <p:ext uri="{BB962C8B-B14F-4D97-AF65-F5344CB8AC3E}">
        <p14:creationId xmlns:p14="http://schemas.microsoft.com/office/powerpoint/2010/main" val="688526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 a successful informational</a:t>
            </a:r>
            <a:r>
              <a:rPr lang="en-US" baseline="0" dirty="0" smtClean="0"/>
              <a:t> session. Some of the questions asked are listed in the addendum to the RFP, on </a:t>
            </a:r>
            <a:r>
              <a:rPr lang="en-US" baseline="0" dirty="0" err="1" smtClean="0"/>
              <a:t>PlanetBids</a:t>
            </a:r>
            <a:r>
              <a:rPr lang="en-US" baseline="0" dirty="0" smtClean="0"/>
              <a:t> – also via the You Tube link</a:t>
            </a:r>
          </a:p>
          <a:p>
            <a:endParaRPr lang="en-US" baseline="0" dirty="0" smtClean="0"/>
          </a:p>
          <a:p>
            <a:r>
              <a:rPr lang="en-US" baseline="0" dirty="0" smtClean="0"/>
              <a:t>Over 30 firms represented</a:t>
            </a:r>
            <a:endParaRPr lang="en-US" dirty="0"/>
          </a:p>
        </p:txBody>
      </p:sp>
      <p:sp>
        <p:nvSpPr>
          <p:cNvPr id="4" name="Slide Number Placeholder 3"/>
          <p:cNvSpPr>
            <a:spLocks noGrp="1"/>
          </p:cNvSpPr>
          <p:nvPr>
            <p:ph type="sldNum" sz="quarter" idx="10"/>
          </p:nvPr>
        </p:nvSpPr>
        <p:spPr/>
        <p:txBody>
          <a:bodyPr/>
          <a:lstStyle/>
          <a:p>
            <a:pPr>
              <a:defRPr/>
            </a:pPr>
            <a:fld id="{5315A6E7-3D56-A34D-8D2C-E0A898286D91}" type="slidenum">
              <a:rPr lang="en-US" smtClean="0"/>
              <a:pPr>
                <a:defRPr/>
              </a:pPr>
              <a:t>14</a:t>
            </a:fld>
            <a:endParaRPr lang="en-US"/>
          </a:p>
        </p:txBody>
      </p:sp>
    </p:spTree>
    <p:extLst>
      <p:ext uri="{BB962C8B-B14F-4D97-AF65-F5344CB8AC3E}">
        <p14:creationId xmlns:p14="http://schemas.microsoft.com/office/powerpoint/2010/main" val="2226456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0"/>
                <a:cs typeface="ＭＳ Ｐゴシック" charset="0"/>
              </a:rPr>
              <a:t>There are multiple challenges </a:t>
            </a:r>
            <a:r>
              <a:rPr lang="en-US" sz="1200" b="0" i="1" u="none" strike="noStrike" kern="1200" baseline="0" dirty="0" smtClean="0">
                <a:solidFill>
                  <a:schemeClr val="tx1"/>
                </a:solidFill>
                <a:latin typeface="+mn-lt"/>
                <a:ea typeface="ＭＳ Ｐゴシック" charset="0"/>
                <a:cs typeface="ＭＳ Ｐゴシック" charset="0"/>
              </a:rPr>
              <a:t>(climate, public health, disasters, economic, social, future of main street retailing, etc.) </a:t>
            </a:r>
            <a:r>
              <a:rPr lang="en-US" sz="1200" b="0" i="0" u="none" strike="noStrike" kern="1200" baseline="0" dirty="0" smtClean="0">
                <a:solidFill>
                  <a:schemeClr val="tx1"/>
                </a:solidFill>
                <a:latin typeface="+mn-lt"/>
                <a:ea typeface="ＭＳ Ｐゴシック" charset="0"/>
                <a:cs typeface="ＭＳ Ｐゴシック" charset="0"/>
              </a:rPr>
              <a:t>ahead for downtowns to be vibrant, inviting, engaging public spaces. What is your vision of how a successful downtown should be redeveloped today and for the future? What principles are core to your approach? What is your perspective on how to foster success in a downtown core? </a:t>
            </a:r>
          </a:p>
          <a:p>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0" i="0" u="none" strike="noStrike" kern="1200" baseline="0" dirty="0" smtClean="0">
                <a:solidFill>
                  <a:schemeClr val="tx1"/>
                </a:solidFill>
                <a:latin typeface="+mn-lt"/>
                <a:ea typeface="ＭＳ Ｐゴシック" charset="0"/>
                <a:cs typeface="ＭＳ Ｐゴシック" charset="0"/>
              </a:rPr>
              <a:t>Do you envision the downtown Santa Barbara State Street Master Plan that will result from this project to be primarily a landscape/hardscape plan, or do you see the project plan as involving a more flexible and less fixed/hard cost approach? Why? What steps do you believe need to be taken to ensure the long-term success of downtown after a master plan is complete? </a:t>
            </a:r>
          </a:p>
          <a:p>
            <a:endParaRPr lang="en-US" sz="1200" b="0" i="0" u="none" strike="noStrike" kern="1200" baseline="0" dirty="0" smtClean="0">
              <a:solidFill>
                <a:schemeClr val="tx1"/>
              </a:solidFill>
              <a:latin typeface="+mn-lt"/>
              <a:ea typeface="ＭＳ Ｐゴシック" charset="0"/>
              <a:cs typeface="ＭＳ Ｐゴシック" charset="0"/>
            </a:endParaRPr>
          </a:p>
          <a:p>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0" i="0" u="none" strike="noStrike" kern="1200" baseline="0" dirty="0" smtClean="0">
                <a:solidFill>
                  <a:schemeClr val="tx1"/>
                </a:solidFill>
                <a:latin typeface="+mn-lt"/>
                <a:ea typeface="ＭＳ Ｐゴシック" charset="0"/>
                <a:cs typeface="ＭＳ Ｐゴシック" charset="0"/>
              </a:rPr>
              <a:t>The City recognizes that to master plan a downtown area, significant expenditures may be warranted. Therefore, the City has revised its anticipated budget for the State Street Master Plan. The City will entertain all bids up to $800,000. </a:t>
            </a:r>
          </a:p>
          <a:p>
            <a:endParaRPr lang="en-US" dirty="0"/>
          </a:p>
        </p:txBody>
      </p:sp>
      <p:sp>
        <p:nvSpPr>
          <p:cNvPr id="4" name="Slide Number Placeholder 3"/>
          <p:cNvSpPr>
            <a:spLocks noGrp="1"/>
          </p:cNvSpPr>
          <p:nvPr>
            <p:ph type="sldNum" sz="quarter" idx="10"/>
          </p:nvPr>
        </p:nvSpPr>
        <p:spPr/>
        <p:txBody>
          <a:bodyPr/>
          <a:lstStyle/>
          <a:p>
            <a:pPr>
              <a:defRPr/>
            </a:pPr>
            <a:fld id="{5315A6E7-3D56-A34D-8D2C-E0A898286D91}" type="slidenum">
              <a:rPr lang="en-US" smtClean="0"/>
              <a:pPr>
                <a:defRPr/>
              </a:pPr>
              <a:t>15</a:t>
            </a:fld>
            <a:endParaRPr lang="en-US"/>
          </a:p>
        </p:txBody>
      </p:sp>
    </p:spTree>
    <p:extLst>
      <p:ext uri="{BB962C8B-B14F-4D97-AF65-F5344CB8AC3E}">
        <p14:creationId xmlns:p14="http://schemas.microsoft.com/office/powerpoint/2010/main" val="3354369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0"/>
                <a:cs typeface="ＭＳ Ｐゴシック" charset="0"/>
              </a:rPr>
              <a:t>New questions: </a:t>
            </a:r>
            <a:r>
              <a:rPr lang="en-US" dirty="0" smtClean="0"/>
              <a:t>on vision, how to foster success in a downtown core, and steps to ensure success</a:t>
            </a:r>
          </a:p>
          <a:p>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0" i="0" u="none" strike="noStrike" kern="1200" baseline="0" dirty="0" smtClean="0">
                <a:solidFill>
                  <a:schemeClr val="tx1"/>
                </a:solidFill>
                <a:latin typeface="+mn-lt"/>
                <a:ea typeface="ＭＳ Ｐゴシック" charset="0"/>
                <a:cs typeface="ＭＳ Ｐゴシック" charset="0"/>
              </a:rPr>
              <a:t>There are multiple challenges </a:t>
            </a:r>
            <a:r>
              <a:rPr lang="en-US" sz="1200" b="0" i="1" u="none" strike="noStrike" kern="1200" baseline="0" dirty="0" smtClean="0">
                <a:solidFill>
                  <a:schemeClr val="tx1"/>
                </a:solidFill>
                <a:latin typeface="+mn-lt"/>
                <a:ea typeface="ＭＳ Ｐゴシック" charset="0"/>
                <a:cs typeface="ＭＳ Ｐゴシック" charset="0"/>
              </a:rPr>
              <a:t>(climate, public health, disasters, economic, social, future of main street retailing, etc.) </a:t>
            </a:r>
            <a:r>
              <a:rPr lang="en-US" sz="1200" b="0" i="0" u="none" strike="noStrike" kern="1200" baseline="0" dirty="0" smtClean="0">
                <a:solidFill>
                  <a:schemeClr val="tx1"/>
                </a:solidFill>
                <a:latin typeface="+mn-lt"/>
                <a:ea typeface="ＭＳ Ｐゴシック" charset="0"/>
                <a:cs typeface="ＭＳ Ｐゴシック" charset="0"/>
              </a:rPr>
              <a:t>ahead for downtowns to be vibrant, inviting, engaging public spaces. What is your vision of how a successful downtown should be redeveloped today and for the future? What principles are core to your approach? What is your perspective on how to foster success in a downtown core? </a:t>
            </a:r>
          </a:p>
          <a:p>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0" i="0" u="none" strike="noStrike" kern="1200" baseline="0" dirty="0" smtClean="0">
                <a:solidFill>
                  <a:schemeClr val="tx1"/>
                </a:solidFill>
                <a:latin typeface="+mn-lt"/>
                <a:ea typeface="ＭＳ Ｐゴシック" charset="0"/>
                <a:cs typeface="ＭＳ Ｐゴシック" charset="0"/>
              </a:rPr>
              <a:t>Do you envision the downtown Santa Barbara State Street Master Plan that will result from this project to be primarily a landscape/hardscape plan, or do you see the project plan as involving a more flexible and less fixed/hard cost approach? Why? What steps do you believe need to be taken to ensure the long-term success of downtown after a master plan is complete? </a:t>
            </a:r>
          </a:p>
          <a:p>
            <a:endParaRPr lang="en-US" sz="1200" b="0" i="0" u="none" strike="noStrike" kern="1200" baseline="0" dirty="0" smtClean="0">
              <a:solidFill>
                <a:schemeClr val="tx1"/>
              </a:solidFill>
              <a:latin typeface="+mn-lt"/>
              <a:ea typeface="ＭＳ Ｐゴシック" charset="0"/>
              <a:cs typeface="ＭＳ Ｐゴシック" charset="0"/>
            </a:endParaRPr>
          </a:p>
          <a:p>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0" i="0" u="none" strike="noStrike" kern="1200" baseline="0" dirty="0" smtClean="0">
                <a:solidFill>
                  <a:schemeClr val="tx1"/>
                </a:solidFill>
                <a:latin typeface="+mn-lt"/>
                <a:ea typeface="ＭＳ Ｐゴシック" charset="0"/>
                <a:cs typeface="ＭＳ Ｐゴシック" charset="0"/>
              </a:rPr>
              <a:t>The City recognizes that to master plan a downtown area, significant expenditures may be warranted. Therefore, the City has revised its anticipated budget for the State Street Master Plan. The City will entertain all bids up to $800,000. </a:t>
            </a:r>
          </a:p>
          <a:p>
            <a:endParaRPr lang="en-US" dirty="0"/>
          </a:p>
        </p:txBody>
      </p:sp>
      <p:sp>
        <p:nvSpPr>
          <p:cNvPr id="4" name="Slide Number Placeholder 3"/>
          <p:cNvSpPr>
            <a:spLocks noGrp="1"/>
          </p:cNvSpPr>
          <p:nvPr>
            <p:ph type="sldNum" sz="quarter" idx="10"/>
          </p:nvPr>
        </p:nvSpPr>
        <p:spPr/>
        <p:txBody>
          <a:bodyPr/>
          <a:lstStyle/>
          <a:p>
            <a:pPr>
              <a:defRPr/>
            </a:pPr>
            <a:fld id="{5315A6E7-3D56-A34D-8D2C-E0A898286D91}" type="slidenum">
              <a:rPr lang="en-US" smtClean="0"/>
              <a:pPr>
                <a:defRPr/>
              </a:pPr>
              <a:t>16</a:t>
            </a:fld>
            <a:endParaRPr lang="en-US"/>
          </a:p>
        </p:txBody>
      </p:sp>
    </p:spTree>
    <p:extLst>
      <p:ext uri="{BB962C8B-B14F-4D97-AF65-F5344CB8AC3E}">
        <p14:creationId xmlns:p14="http://schemas.microsoft.com/office/powerpoint/2010/main" val="3402413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r>
              <a:rPr lang="en-US" dirty="0" smtClean="0"/>
              <a:t>Point here is to show that while the RFP deadline was extended, the other dates do not change – we are still on track</a:t>
            </a:r>
            <a:endParaRPr lang="en-US" dirty="0"/>
          </a:p>
        </p:txBody>
      </p:sp>
      <p:sp>
        <p:nvSpPr>
          <p:cNvPr id="4" name="Slide Number Placeholder 3"/>
          <p:cNvSpPr>
            <a:spLocks noGrp="1"/>
          </p:cNvSpPr>
          <p:nvPr>
            <p:ph type="sldNum" sz="quarter" idx="10"/>
          </p:nvPr>
        </p:nvSpPr>
        <p:spPr/>
        <p:txBody>
          <a:bodyPr/>
          <a:lstStyle/>
          <a:p>
            <a:pPr>
              <a:defRPr/>
            </a:pPr>
            <a:fld id="{5315A6E7-3D56-A34D-8D2C-E0A898286D91}" type="slidenum">
              <a:rPr lang="en-US" smtClean="0"/>
              <a:pPr>
                <a:defRPr/>
              </a:pPr>
              <a:t>17</a:t>
            </a:fld>
            <a:endParaRPr lang="en-US"/>
          </a:p>
        </p:txBody>
      </p:sp>
    </p:spTree>
    <p:extLst>
      <p:ext uri="{BB962C8B-B14F-4D97-AF65-F5344CB8AC3E}">
        <p14:creationId xmlns:p14="http://schemas.microsoft.com/office/powerpoint/2010/main" val="1729817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15A6E7-3D56-A34D-8D2C-E0A898286D91}" type="slidenum">
              <a:rPr lang="en-US" smtClean="0"/>
              <a:pPr>
                <a:defRPr/>
              </a:pPr>
              <a:t>18</a:t>
            </a:fld>
            <a:endParaRPr lang="en-US"/>
          </a:p>
        </p:txBody>
      </p:sp>
    </p:spTree>
    <p:extLst>
      <p:ext uri="{BB962C8B-B14F-4D97-AF65-F5344CB8AC3E}">
        <p14:creationId xmlns:p14="http://schemas.microsoft.com/office/powerpoint/2010/main" val="326411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5A6E665-D9E8-0641-BC7F-0D6C7751B01F}" type="slidenum">
              <a:rPr lang="en-US" smtClean="0"/>
              <a:pPr>
                <a:defRPr/>
              </a:pPr>
              <a:t>19</a:t>
            </a:fld>
            <a:endParaRPr lang="en-US" dirty="0"/>
          </a:p>
        </p:txBody>
      </p:sp>
    </p:spTree>
    <p:extLst>
      <p:ext uri="{BB962C8B-B14F-4D97-AF65-F5344CB8AC3E}">
        <p14:creationId xmlns:p14="http://schemas.microsoft.com/office/powerpoint/2010/main" val="1897736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15A6E7-3D56-A34D-8D2C-E0A898286D91}" type="slidenum">
              <a:rPr lang="en-US" smtClean="0"/>
              <a:pPr>
                <a:defRPr/>
              </a:pPr>
              <a:t>20</a:t>
            </a:fld>
            <a:endParaRPr lang="en-US"/>
          </a:p>
        </p:txBody>
      </p:sp>
    </p:spTree>
    <p:extLst>
      <p:ext uri="{BB962C8B-B14F-4D97-AF65-F5344CB8AC3E}">
        <p14:creationId xmlns:p14="http://schemas.microsoft.com/office/powerpoint/2010/main" val="104385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Greta to complete roll call</a:t>
            </a:r>
          </a:p>
          <a:p>
            <a:r>
              <a:rPr lang="en-US" dirty="0" smtClean="0"/>
              <a:t>Please turn on your camera</a:t>
            </a:r>
            <a:r>
              <a:rPr lang="en-US" baseline="0" dirty="0" smtClean="0"/>
              <a:t> and note that you are present</a:t>
            </a:r>
            <a:endParaRPr lang="en-US" dirty="0"/>
          </a:p>
        </p:txBody>
      </p:sp>
      <p:sp>
        <p:nvSpPr>
          <p:cNvPr id="4" name="Slide Number Placeholder 3"/>
          <p:cNvSpPr>
            <a:spLocks noGrp="1"/>
          </p:cNvSpPr>
          <p:nvPr>
            <p:ph type="sldNum" sz="quarter" idx="10"/>
          </p:nvPr>
        </p:nvSpPr>
        <p:spPr/>
        <p:txBody>
          <a:bodyPr/>
          <a:lstStyle/>
          <a:p>
            <a:pPr>
              <a:defRPr/>
            </a:pPr>
            <a:fld id="{5315A6E7-3D56-A34D-8D2C-E0A898286D91}" type="slidenum">
              <a:rPr lang="en-US" smtClean="0"/>
              <a:pPr>
                <a:defRPr/>
              </a:pPr>
              <a:t>2</a:t>
            </a:fld>
            <a:endParaRPr lang="en-US"/>
          </a:p>
        </p:txBody>
      </p:sp>
    </p:spTree>
    <p:extLst>
      <p:ext uri="{BB962C8B-B14F-4D97-AF65-F5344CB8AC3E}">
        <p14:creationId xmlns:p14="http://schemas.microsoft.com/office/powerpoint/2010/main" val="7588728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15A6E7-3D56-A34D-8D2C-E0A898286D91}" type="slidenum">
              <a:rPr lang="en-US" smtClean="0"/>
              <a:pPr>
                <a:defRPr/>
              </a:pPr>
              <a:t>21</a:t>
            </a:fld>
            <a:endParaRPr lang="en-US"/>
          </a:p>
        </p:txBody>
      </p:sp>
    </p:spTree>
    <p:extLst>
      <p:ext uri="{BB962C8B-B14F-4D97-AF65-F5344CB8AC3E}">
        <p14:creationId xmlns:p14="http://schemas.microsoft.com/office/powerpoint/2010/main" val="146039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15A6E7-3D56-A34D-8D2C-E0A898286D91}" type="slidenum">
              <a:rPr lang="en-US" smtClean="0"/>
              <a:pPr>
                <a:defRPr/>
              </a:pPr>
              <a:t>22</a:t>
            </a:fld>
            <a:endParaRPr lang="en-US"/>
          </a:p>
        </p:txBody>
      </p:sp>
    </p:spTree>
    <p:extLst>
      <p:ext uri="{BB962C8B-B14F-4D97-AF65-F5344CB8AC3E}">
        <p14:creationId xmlns:p14="http://schemas.microsoft.com/office/powerpoint/2010/main" val="38678614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15A6E7-3D56-A34D-8D2C-E0A898286D91}" type="slidenum">
              <a:rPr lang="en-US" smtClean="0"/>
              <a:pPr>
                <a:defRPr/>
              </a:pPr>
              <a:t>26</a:t>
            </a:fld>
            <a:endParaRPr lang="en-US"/>
          </a:p>
        </p:txBody>
      </p:sp>
    </p:spTree>
    <p:extLst>
      <p:ext uri="{BB962C8B-B14F-4D97-AF65-F5344CB8AC3E}">
        <p14:creationId xmlns:p14="http://schemas.microsoft.com/office/powerpoint/2010/main" val="39572231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15A6E7-3D56-A34D-8D2C-E0A898286D91}" type="slidenum">
              <a:rPr lang="en-US" smtClean="0"/>
              <a:pPr>
                <a:defRPr/>
              </a:pPr>
              <a:t>27</a:t>
            </a:fld>
            <a:endParaRPr lang="en-US"/>
          </a:p>
        </p:txBody>
      </p:sp>
    </p:spTree>
    <p:extLst>
      <p:ext uri="{BB962C8B-B14F-4D97-AF65-F5344CB8AC3E}">
        <p14:creationId xmlns:p14="http://schemas.microsoft.com/office/powerpoint/2010/main" val="35061789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5A6E665-D9E8-0641-BC7F-0D6C7751B01F}" type="slidenum">
              <a:rPr lang="en-US" smtClean="0"/>
              <a:pPr>
                <a:defRPr/>
              </a:pPr>
              <a:t>28</a:t>
            </a:fld>
            <a:endParaRPr lang="en-US" dirty="0"/>
          </a:p>
        </p:txBody>
      </p:sp>
    </p:spTree>
    <p:extLst>
      <p:ext uri="{BB962C8B-B14F-4D97-AF65-F5344CB8AC3E}">
        <p14:creationId xmlns:p14="http://schemas.microsoft.com/office/powerpoint/2010/main" val="2576793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315A6E7-3D56-A34D-8D2C-E0A898286D91}" type="slidenum">
              <a:rPr lang="en-US" smtClean="0"/>
              <a:pPr>
                <a:defRPr/>
              </a:pPr>
              <a:t>29</a:t>
            </a:fld>
            <a:endParaRPr lang="en-US"/>
          </a:p>
        </p:txBody>
      </p:sp>
    </p:spTree>
    <p:extLst>
      <p:ext uri="{BB962C8B-B14F-4D97-AF65-F5344CB8AC3E}">
        <p14:creationId xmlns:p14="http://schemas.microsoft.com/office/powerpoint/2010/main" val="21757749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315A6E7-3D56-A34D-8D2C-E0A898286D91}" type="slidenum">
              <a:rPr lang="en-US" smtClean="0"/>
              <a:pPr>
                <a:defRPr/>
              </a:pPr>
              <a:t>30</a:t>
            </a:fld>
            <a:endParaRPr lang="en-US"/>
          </a:p>
        </p:txBody>
      </p:sp>
    </p:spTree>
    <p:extLst>
      <p:ext uri="{BB962C8B-B14F-4D97-AF65-F5344CB8AC3E}">
        <p14:creationId xmlns:p14="http://schemas.microsoft.com/office/powerpoint/2010/main" val="34890246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operating principles for the committee as a whole:</a:t>
            </a:r>
          </a:p>
          <a:p>
            <a:endParaRPr lang="en-US" dirty="0" smtClean="0"/>
          </a:p>
          <a:p>
            <a:r>
              <a:rPr lang="en-US" sz="1200" b="0" i="1" u="none" strike="noStrike" kern="1200" baseline="0" dirty="0" smtClean="0">
                <a:solidFill>
                  <a:schemeClr val="tx1"/>
                </a:solidFill>
                <a:latin typeface="+mn-lt"/>
                <a:ea typeface="ＭＳ Ｐゴシック" charset="0"/>
                <a:cs typeface="ＭＳ Ｐゴシック" charset="0"/>
              </a:rPr>
              <a:t>Future-Oriented </a:t>
            </a:r>
            <a:r>
              <a:rPr lang="en-US" sz="1200" b="0" i="0" u="none" strike="noStrike" kern="1200" baseline="0" dirty="0" smtClean="0">
                <a:solidFill>
                  <a:schemeClr val="tx1"/>
                </a:solidFill>
                <a:latin typeface="+mn-lt"/>
                <a:ea typeface="ＭＳ Ｐゴシック" charset="0"/>
                <a:cs typeface="ＭＳ Ｐゴシック" charset="0"/>
              </a:rPr>
              <a:t>— Be future-oriented, maybe 30 years ahead. This committee has the unique opportunity to use a prospective lens in guiding downtown Santa Barbara toward a thriving future.</a:t>
            </a:r>
          </a:p>
          <a:p>
            <a:r>
              <a:rPr lang="en-US" sz="1200" b="0" i="0" u="none" strike="noStrike" kern="1200" baseline="0" dirty="0" smtClean="0">
                <a:solidFill>
                  <a:schemeClr val="tx1"/>
                </a:solidFill>
                <a:latin typeface="+mn-lt"/>
                <a:ea typeface="ＭＳ Ｐゴシック" charset="0"/>
                <a:cs typeface="ＭＳ Ｐゴシック" charset="0"/>
              </a:rPr>
              <a:t>• </a:t>
            </a:r>
            <a:r>
              <a:rPr lang="en-US" sz="1200" b="0" i="1" u="none" strike="noStrike" kern="1200" baseline="0" dirty="0" smtClean="0">
                <a:solidFill>
                  <a:schemeClr val="tx1"/>
                </a:solidFill>
                <a:latin typeface="+mn-lt"/>
                <a:ea typeface="ＭＳ Ｐゴシック" charset="0"/>
                <a:cs typeface="ＭＳ Ｐゴシック" charset="0"/>
              </a:rPr>
              <a:t>Ambitious, but Practical </a:t>
            </a:r>
            <a:r>
              <a:rPr lang="en-US" sz="1200" b="0" i="0" u="none" strike="noStrike" kern="1200" baseline="0" dirty="0" smtClean="0">
                <a:solidFill>
                  <a:schemeClr val="tx1"/>
                </a:solidFill>
                <a:latin typeface="+mn-lt"/>
                <a:ea typeface="ＭＳ Ｐゴシック" charset="0"/>
                <a:cs typeface="ＭＳ Ｐゴシック" charset="0"/>
              </a:rPr>
              <a:t>— Be willing to advocate for change and for big picture, ambitious solutions, but also keep in mind the practicalities regarding potential sources of the funds and energy that will be necessary to make ambitious, long-term change possible.</a:t>
            </a:r>
          </a:p>
          <a:p>
            <a:r>
              <a:rPr lang="en-US" sz="1200" b="0" i="0" u="none" strike="noStrike" kern="1200" baseline="0" dirty="0" smtClean="0">
                <a:solidFill>
                  <a:schemeClr val="tx1"/>
                </a:solidFill>
                <a:latin typeface="+mn-lt"/>
                <a:ea typeface="ＭＳ Ｐゴシック" charset="0"/>
                <a:cs typeface="ＭＳ Ｐゴシック" charset="0"/>
              </a:rPr>
              <a:t>• </a:t>
            </a:r>
            <a:r>
              <a:rPr lang="en-US" sz="1200" b="0" i="1" u="none" strike="noStrike" kern="1200" baseline="0" dirty="0" smtClean="0">
                <a:solidFill>
                  <a:schemeClr val="tx1"/>
                </a:solidFill>
                <a:latin typeface="+mn-lt"/>
                <a:ea typeface="ＭＳ Ｐゴシック" charset="0"/>
                <a:cs typeface="ＭＳ Ｐゴシック" charset="0"/>
              </a:rPr>
              <a:t>Big Picture </a:t>
            </a:r>
            <a:r>
              <a:rPr lang="en-US" sz="1200" b="0" i="0" u="none" strike="noStrike" kern="1200" baseline="0" dirty="0" smtClean="0">
                <a:solidFill>
                  <a:schemeClr val="tx1"/>
                </a:solidFill>
                <a:latin typeface="+mn-lt"/>
                <a:ea typeface="ＭＳ Ｐゴシック" charset="0"/>
                <a:cs typeface="ＭＳ Ｐゴシック" charset="0"/>
              </a:rPr>
              <a:t>- This committee’s purview is a long-term master plan for downtown. We will not be able to dive deeply into the details of all topics. We will need to pick and choose the most important areas to focus on in our plan, and also be willing to leave the details of some issues to others (e.g., city staff, the City Council, other city committees and commissions).</a:t>
            </a:r>
          </a:p>
          <a:p>
            <a:r>
              <a:rPr lang="en-US" sz="1200" b="0" i="0" u="none" strike="noStrike" kern="1200" baseline="0" dirty="0" smtClean="0">
                <a:solidFill>
                  <a:schemeClr val="tx1"/>
                </a:solidFill>
                <a:latin typeface="+mn-lt"/>
                <a:ea typeface="ＭＳ Ｐゴシック" charset="0"/>
                <a:cs typeface="ＭＳ Ｐゴシック" charset="0"/>
              </a:rPr>
              <a:t>• </a:t>
            </a:r>
            <a:r>
              <a:rPr lang="en-US" sz="1200" b="0" i="1" u="none" strike="noStrike" kern="1200" baseline="0" dirty="0" smtClean="0">
                <a:solidFill>
                  <a:schemeClr val="tx1"/>
                </a:solidFill>
                <a:latin typeface="+mn-lt"/>
                <a:ea typeface="ＭＳ Ｐゴシック" charset="0"/>
                <a:cs typeface="ＭＳ Ｐゴシック" charset="0"/>
              </a:rPr>
              <a:t>Learning </a:t>
            </a:r>
            <a:r>
              <a:rPr lang="en-US" sz="1200" b="0" i="0" u="none" strike="noStrike" kern="1200" baseline="0" dirty="0" smtClean="0">
                <a:solidFill>
                  <a:schemeClr val="tx1"/>
                </a:solidFill>
                <a:latin typeface="+mn-lt"/>
                <a:ea typeface="ＭＳ Ｐゴシック" charset="0"/>
                <a:cs typeface="ＭＳ Ｐゴシック" charset="0"/>
              </a:rPr>
              <a:t>— State Street is at the intersection of many varied and complex areas of regional life, and to be effective, our whole committee needs to get up to speed. We have many domain experts on and beyond our committee that can help us collectively ascend this steep learning curve.</a:t>
            </a:r>
          </a:p>
          <a:p>
            <a:r>
              <a:rPr lang="en-US" sz="1200" b="0" i="0" u="none" strike="noStrike" kern="1200" baseline="0" dirty="0" smtClean="0">
                <a:solidFill>
                  <a:schemeClr val="tx1"/>
                </a:solidFill>
                <a:latin typeface="+mn-lt"/>
                <a:ea typeface="ＭＳ Ｐゴシック" charset="0"/>
                <a:cs typeface="ＭＳ Ｐゴシック" charset="0"/>
              </a:rPr>
              <a:t>• </a:t>
            </a:r>
            <a:r>
              <a:rPr lang="en-US" sz="1200" b="0" i="1" u="none" strike="noStrike" kern="1200" baseline="0" dirty="0" smtClean="0">
                <a:solidFill>
                  <a:schemeClr val="tx1"/>
                </a:solidFill>
                <a:latin typeface="+mn-lt"/>
                <a:ea typeface="ＭＳ Ｐゴシック" charset="0"/>
                <a:cs typeface="ＭＳ Ｐゴシック" charset="0"/>
              </a:rPr>
              <a:t>Inclusive </a:t>
            </a:r>
            <a:r>
              <a:rPr lang="en-US" sz="1200" b="0" i="0" u="none" strike="noStrike" kern="1200" baseline="0" dirty="0" smtClean="0">
                <a:solidFill>
                  <a:schemeClr val="tx1"/>
                </a:solidFill>
                <a:latin typeface="+mn-lt"/>
                <a:ea typeface="ＭＳ Ｐゴシック" charset="0"/>
                <a:cs typeface="ＭＳ Ｐゴシック" charset="0"/>
              </a:rPr>
              <a:t>— We are working on this project on behalf of all Santa </a:t>
            </a:r>
            <a:r>
              <a:rPr lang="en-US" sz="1200" b="0" i="0" u="none" strike="noStrike" kern="1200" baseline="0" dirty="0" err="1" smtClean="0">
                <a:solidFill>
                  <a:schemeClr val="tx1"/>
                </a:solidFill>
                <a:latin typeface="+mn-lt"/>
                <a:ea typeface="ＭＳ Ｐゴシック" charset="0"/>
                <a:cs typeface="ＭＳ Ｐゴシック" charset="0"/>
              </a:rPr>
              <a:t>Barbarans</a:t>
            </a:r>
            <a:r>
              <a:rPr lang="en-US" sz="1200" b="0" i="0" u="none" strike="noStrike" kern="1200" baseline="0" dirty="0" smtClean="0">
                <a:solidFill>
                  <a:schemeClr val="tx1"/>
                </a:solidFill>
                <a:latin typeface="+mn-lt"/>
                <a:ea typeface="ＭＳ Ｐゴシック" charset="0"/>
                <a:cs typeface="ＭＳ Ｐゴシック" charset="0"/>
              </a:rPr>
              <a:t> and many beyond our borders, and we want all demographics of people who might use downtown to see themselves represented in the output of our master planning process.</a:t>
            </a:r>
          </a:p>
          <a:p>
            <a:r>
              <a:rPr lang="en-US" sz="1200" b="0" i="0" u="none" strike="noStrike" kern="1200" baseline="0" dirty="0" smtClean="0">
                <a:solidFill>
                  <a:schemeClr val="tx1"/>
                </a:solidFill>
                <a:latin typeface="+mn-lt"/>
                <a:ea typeface="ＭＳ Ｐゴシック" charset="0"/>
                <a:cs typeface="ＭＳ Ｐゴシック" charset="0"/>
              </a:rPr>
              <a:t>• </a:t>
            </a:r>
            <a:r>
              <a:rPr lang="en-US" sz="1200" b="0" i="1" u="none" strike="noStrike" kern="1200" baseline="0" dirty="0" smtClean="0">
                <a:solidFill>
                  <a:schemeClr val="tx1"/>
                </a:solidFill>
                <a:latin typeface="+mn-lt"/>
                <a:ea typeface="ＭＳ Ｐゴシック" charset="0"/>
                <a:cs typeface="ＭＳ Ｐゴシック" charset="0"/>
              </a:rPr>
              <a:t>Healthy Conflict </a:t>
            </a:r>
            <a:r>
              <a:rPr lang="en-US" sz="1200" b="0" i="0" u="none" strike="noStrike" kern="1200" baseline="0" dirty="0" smtClean="0">
                <a:solidFill>
                  <a:schemeClr val="tx1"/>
                </a:solidFill>
                <a:latin typeface="+mn-lt"/>
                <a:ea typeface="ＭＳ Ｐゴシック" charset="0"/>
                <a:cs typeface="ＭＳ Ｐゴシック" charset="0"/>
              </a:rPr>
              <a:t>— There will be a number of hot-button issues that will come before our committee, where our members may have strong opinions. Conflict can be a catalyst for creativity or for dysfunction, depending on how it’s held. We want to practice and cultivate respectful engagement as we work through such issues.</a:t>
            </a:r>
          </a:p>
          <a:p>
            <a:r>
              <a:rPr lang="en-US" sz="1200" b="0" i="0" u="none" strike="noStrike" kern="1200" baseline="0" dirty="0" smtClean="0">
                <a:solidFill>
                  <a:schemeClr val="tx1"/>
                </a:solidFill>
                <a:latin typeface="+mn-lt"/>
                <a:ea typeface="ＭＳ Ｐゴシック" charset="0"/>
                <a:cs typeface="ＭＳ Ｐゴシック" charset="0"/>
              </a:rPr>
              <a:t>• </a:t>
            </a:r>
            <a:r>
              <a:rPr lang="en-US" sz="1200" b="0" i="1" u="none" strike="noStrike" kern="1200" baseline="0" dirty="0" smtClean="0">
                <a:solidFill>
                  <a:schemeClr val="tx1"/>
                </a:solidFill>
                <a:latin typeface="+mn-lt"/>
                <a:ea typeface="ＭＳ Ｐゴシック" charset="0"/>
                <a:cs typeface="ＭＳ Ｐゴシック" charset="0"/>
              </a:rPr>
              <a:t>Collaborative Spirit </a:t>
            </a:r>
            <a:r>
              <a:rPr lang="en-US" sz="1200" b="0" i="0" u="none" strike="noStrike" kern="1200" baseline="0" dirty="0" smtClean="0">
                <a:solidFill>
                  <a:schemeClr val="tx1"/>
                </a:solidFill>
                <a:latin typeface="+mn-lt"/>
                <a:ea typeface="ＭＳ Ｐゴシック" charset="0"/>
                <a:cs typeface="ＭＳ Ｐゴシック" charset="0"/>
              </a:rPr>
              <a:t>– Our committee will model effective collaboration – seeking creative solutions, practicing mutual listening, providing honest and respectful feedback, and working as a cohesive unit. We know that none of us has the whole picture, and our success is dependent on the entire committee’s input and engagement.</a:t>
            </a:r>
          </a:p>
          <a:p>
            <a:r>
              <a:rPr lang="en-US" sz="1200" b="0" i="0" u="none" strike="noStrike" kern="1200" baseline="0" dirty="0" smtClean="0">
                <a:solidFill>
                  <a:schemeClr val="tx1"/>
                </a:solidFill>
                <a:latin typeface="+mn-lt"/>
                <a:ea typeface="ＭＳ Ｐゴシック" charset="0"/>
                <a:cs typeface="ＭＳ Ｐゴシック" charset="0"/>
              </a:rPr>
              <a:t>• </a:t>
            </a:r>
            <a:r>
              <a:rPr lang="en-US" sz="1200" b="0" i="1" u="none" strike="noStrike" kern="1200" baseline="0" dirty="0" smtClean="0">
                <a:solidFill>
                  <a:schemeClr val="tx1"/>
                </a:solidFill>
                <a:latin typeface="+mn-lt"/>
                <a:ea typeface="ＭＳ Ｐゴシック" charset="0"/>
                <a:cs typeface="ＭＳ Ｐゴシック" charset="0"/>
              </a:rPr>
              <a:t>Partner well with City Staff and Council </a:t>
            </a:r>
            <a:r>
              <a:rPr lang="en-US" sz="1200" b="0" i="0" u="none" strike="noStrike" kern="1200" baseline="0" dirty="0" smtClean="0">
                <a:solidFill>
                  <a:schemeClr val="tx1"/>
                </a:solidFill>
                <a:latin typeface="+mn-lt"/>
                <a:ea typeface="ＭＳ Ｐゴシック" charset="0"/>
                <a:cs typeface="ＭＳ Ｐゴシック" charset="0"/>
              </a:rPr>
              <a:t>— City staff and the City Council hold the purview for planning and for management of the city day-to-day. Whatever we do, we need to stay in healthy partnership with them. </a:t>
            </a:r>
          </a:p>
          <a:p>
            <a:r>
              <a:rPr lang="en-US" sz="1200" b="0" i="0" u="none" strike="noStrike" kern="1200" baseline="0" dirty="0" smtClean="0">
                <a:solidFill>
                  <a:schemeClr val="tx1"/>
                </a:solidFill>
                <a:latin typeface="+mn-lt"/>
                <a:ea typeface="ＭＳ Ｐゴシック" charset="0"/>
                <a:cs typeface="ＭＳ Ｐゴシック" charset="0"/>
              </a:rPr>
              <a:t>• </a:t>
            </a:r>
            <a:r>
              <a:rPr lang="en-US" sz="1200" b="0" i="1" u="none" strike="noStrike" kern="1200" baseline="0" dirty="0" smtClean="0">
                <a:solidFill>
                  <a:schemeClr val="tx1"/>
                </a:solidFill>
                <a:latin typeface="+mn-lt"/>
                <a:ea typeface="ＭＳ Ｐゴシック" charset="0"/>
                <a:cs typeface="ＭＳ Ｐゴシック" charset="0"/>
              </a:rPr>
              <a:t>Transparency </a:t>
            </a:r>
            <a:r>
              <a:rPr lang="en-US" sz="1200" b="0" i="0" u="none" strike="noStrike" kern="1200" baseline="0" dirty="0" smtClean="0">
                <a:solidFill>
                  <a:schemeClr val="tx1"/>
                </a:solidFill>
                <a:latin typeface="+mn-lt"/>
                <a:ea typeface="ＭＳ Ｐゴシック" charset="0"/>
                <a:cs typeface="ＭＳ Ｐゴシック" charset="0"/>
              </a:rPr>
              <a:t>— We are serving on behalf of the residents of Santa Barbara and many beyond, for whom State Street is or could be a valuable resource. We want to make our deliberations and process and resources available to them, and to make sure they feel invited to engage in our process and share their perspectives.</a:t>
            </a:r>
            <a:endParaRPr lang="en-US" dirty="0"/>
          </a:p>
        </p:txBody>
      </p:sp>
      <p:sp>
        <p:nvSpPr>
          <p:cNvPr id="4" name="Slide Number Placeholder 3"/>
          <p:cNvSpPr>
            <a:spLocks noGrp="1"/>
          </p:cNvSpPr>
          <p:nvPr>
            <p:ph type="sldNum" sz="quarter" idx="10"/>
          </p:nvPr>
        </p:nvSpPr>
        <p:spPr/>
        <p:txBody>
          <a:bodyPr/>
          <a:lstStyle/>
          <a:p>
            <a:pPr>
              <a:defRPr/>
            </a:pPr>
            <a:fld id="{5315A6E7-3D56-A34D-8D2C-E0A898286D91}" type="slidenum">
              <a:rPr lang="en-US" smtClean="0"/>
              <a:pPr>
                <a:defRPr/>
              </a:pPr>
              <a:t>31</a:t>
            </a:fld>
            <a:endParaRPr lang="en-US"/>
          </a:p>
        </p:txBody>
      </p:sp>
    </p:spTree>
    <p:extLst>
      <p:ext uri="{BB962C8B-B14F-4D97-AF65-F5344CB8AC3E}">
        <p14:creationId xmlns:p14="http://schemas.microsoft.com/office/powerpoint/2010/main" val="20857872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15A6E7-3D56-A34D-8D2C-E0A898286D91}" type="slidenum">
              <a:rPr lang="en-US" smtClean="0"/>
              <a:pPr>
                <a:defRPr/>
              </a:pPr>
              <a:t>32</a:t>
            </a:fld>
            <a:endParaRPr lang="en-US"/>
          </a:p>
        </p:txBody>
      </p:sp>
    </p:spTree>
    <p:extLst>
      <p:ext uri="{BB962C8B-B14F-4D97-AF65-F5344CB8AC3E}">
        <p14:creationId xmlns:p14="http://schemas.microsoft.com/office/powerpoint/2010/main" val="4927280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15A6E7-3D56-A34D-8D2C-E0A898286D91}" type="slidenum">
              <a:rPr lang="en-US" smtClean="0"/>
              <a:pPr>
                <a:defRPr/>
              </a:pPr>
              <a:t>33</a:t>
            </a:fld>
            <a:endParaRPr lang="en-US"/>
          </a:p>
        </p:txBody>
      </p:sp>
    </p:spTree>
    <p:extLst>
      <p:ext uri="{BB962C8B-B14F-4D97-AF65-F5344CB8AC3E}">
        <p14:creationId xmlns:p14="http://schemas.microsoft.com/office/powerpoint/2010/main" val="2656239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15A6E7-3D56-A34D-8D2C-E0A898286D91}" type="slidenum">
              <a:rPr lang="en-US" smtClean="0"/>
              <a:pPr>
                <a:defRPr/>
              </a:pPr>
              <a:t>3</a:t>
            </a:fld>
            <a:endParaRPr lang="en-US"/>
          </a:p>
        </p:txBody>
      </p:sp>
    </p:spTree>
    <p:extLst>
      <p:ext uri="{BB962C8B-B14F-4D97-AF65-F5344CB8AC3E}">
        <p14:creationId xmlns:p14="http://schemas.microsoft.com/office/powerpoint/2010/main" val="5242067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15A6E7-3D56-A34D-8D2C-E0A898286D91}" type="slidenum">
              <a:rPr lang="en-US" smtClean="0"/>
              <a:pPr>
                <a:defRPr/>
              </a:pPr>
              <a:t>34</a:t>
            </a:fld>
            <a:endParaRPr lang="en-US"/>
          </a:p>
        </p:txBody>
      </p:sp>
    </p:spTree>
    <p:extLst>
      <p:ext uri="{BB962C8B-B14F-4D97-AF65-F5344CB8AC3E}">
        <p14:creationId xmlns:p14="http://schemas.microsoft.com/office/powerpoint/2010/main" val="15130542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15A6E7-3D56-A34D-8D2C-E0A898286D91}" type="slidenum">
              <a:rPr lang="en-US" smtClean="0"/>
              <a:pPr>
                <a:defRPr/>
              </a:pPr>
              <a:t>35</a:t>
            </a:fld>
            <a:endParaRPr lang="en-US"/>
          </a:p>
        </p:txBody>
      </p:sp>
    </p:spTree>
    <p:extLst>
      <p:ext uri="{BB962C8B-B14F-4D97-AF65-F5344CB8AC3E}">
        <p14:creationId xmlns:p14="http://schemas.microsoft.com/office/powerpoint/2010/main" val="19735914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15A6E7-3D56-A34D-8D2C-E0A898286D91}" type="slidenum">
              <a:rPr lang="en-US" smtClean="0"/>
              <a:pPr>
                <a:defRPr/>
              </a:pPr>
              <a:t>36</a:t>
            </a:fld>
            <a:endParaRPr lang="en-US"/>
          </a:p>
        </p:txBody>
      </p:sp>
    </p:spTree>
    <p:extLst>
      <p:ext uri="{BB962C8B-B14F-4D97-AF65-F5344CB8AC3E}">
        <p14:creationId xmlns:p14="http://schemas.microsoft.com/office/powerpoint/2010/main" val="27015010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15A6E7-3D56-A34D-8D2C-E0A898286D91}" type="slidenum">
              <a:rPr lang="en-US" smtClean="0"/>
              <a:pPr>
                <a:defRPr/>
              </a:pPr>
              <a:t>37</a:t>
            </a:fld>
            <a:endParaRPr lang="en-US"/>
          </a:p>
        </p:txBody>
      </p:sp>
    </p:spTree>
    <p:extLst>
      <p:ext uri="{BB962C8B-B14F-4D97-AF65-F5344CB8AC3E}">
        <p14:creationId xmlns:p14="http://schemas.microsoft.com/office/powerpoint/2010/main" val="35917011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15A6E7-3D56-A34D-8D2C-E0A898286D91}" type="slidenum">
              <a:rPr lang="en-US" smtClean="0"/>
              <a:pPr>
                <a:defRPr/>
              </a:pPr>
              <a:t>38</a:t>
            </a:fld>
            <a:endParaRPr lang="en-US"/>
          </a:p>
        </p:txBody>
      </p:sp>
    </p:spTree>
    <p:extLst>
      <p:ext uri="{BB962C8B-B14F-4D97-AF65-F5344CB8AC3E}">
        <p14:creationId xmlns:p14="http://schemas.microsoft.com/office/powerpoint/2010/main" val="42682881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15A6E7-3D56-A34D-8D2C-E0A898286D91}" type="slidenum">
              <a:rPr lang="en-US" smtClean="0"/>
              <a:pPr>
                <a:defRPr/>
              </a:pPr>
              <a:t>39</a:t>
            </a:fld>
            <a:endParaRPr lang="en-US"/>
          </a:p>
        </p:txBody>
      </p:sp>
    </p:spTree>
    <p:extLst>
      <p:ext uri="{BB962C8B-B14F-4D97-AF65-F5344CB8AC3E}">
        <p14:creationId xmlns:p14="http://schemas.microsoft.com/office/powerpoint/2010/main" val="2313207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15A6E7-3D56-A34D-8D2C-E0A898286D91}" type="slidenum">
              <a:rPr lang="en-US" smtClean="0"/>
              <a:pPr>
                <a:defRPr/>
              </a:pPr>
              <a:t>40</a:t>
            </a:fld>
            <a:endParaRPr lang="en-US"/>
          </a:p>
        </p:txBody>
      </p:sp>
    </p:spTree>
    <p:extLst>
      <p:ext uri="{BB962C8B-B14F-4D97-AF65-F5344CB8AC3E}">
        <p14:creationId xmlns:p14="http://schemas.microsoft.com/office/powerpoint/2010/main" val="30818437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smtClean="0">
                <a:solidFill>
                  <a:schemeClr val="tx1"/>
                </a:solidFill>
                <a:latin typeface="+mn-lt"/>
                <a:ea typeface="ＭＳ Ｐゴシック" charset="0"/>
                <a:cs typeface="ＭＳ Ｐゴシック" charset="0"/>
              </a:rPr>
              <a:t>Open Your Perspective and Learn </a:t>
            </a:r>
            <a:r>
              <a:rPr lang="en-US" sz="1200" b="0" i="0" u="none" strike="noStrike" kern="1200" baseline="0" dirty="0" smtClean="0">
                <a:solidFill>
                  <a:schemeClr val="tx1"/>
                </a:solidFill>
                <a:latin typeface="+mn-lt"/>
                <a:ea typeface="ＭＳ Ｐゴシック" charset="0"/>
                <a:cs typeface="ＭＳ Ｐゴシック" charset="0"/>
              </a:rPr>
              <a:t>- Open yourself to other perspectives and to new information. Try not to get stuck with what we think we already know, nor see ourselves as advocating for one particular perspective. Learn from others on our committee and beyond. Use your participation in this process as an opportunity to learn and broaden.</a:t>
            </a:r>
          </a:p>
          <a:p>
            <a:r>
              <a:rPr lang="en-US" sz="1200" b="0" i="0" u="none" strike="noStrike" kern="1200" baseline="0" dirty="0" smtClean="0">
                <a:solidFill>
                  <a:schemeClr val="tx1"/>
                </a:solidFill>
                <a:latin typeface="+mn-lt"/>
                <a:ea typeface="ＭＳ Ｐゴシック" charset="0"/>
                <a:cs typeface="ＭＳ Ｐゴシック" charset="0"/>
              </a:rPr>
              <a:t>• </a:t>
            </a:r>
            <a:r>
              <a:rPr lang="en-US" sz="1200" b="0" i="1" u="none" strike="noStrike" kern="1200" baseline="0" dirty="0" smtClean="0">
                <a:solidFill>
                  <a:schemeClr val="tx1"/>
                </a:solidFill>
                <a:latin typeface="+mn-lt"/>
                <a:ea typeface="ＭＳ Ｐゴシック" charset="0"/>
                <a:cs typeface="ＭＳ Ｐゴシック" charset="0"/>
              </a:rPr>
              <a:t>Respectful Engagement </a:t>
            </a:r>
            <a:r>
              <a:rPr lang="en-US" sz="1200" b="0" i="0" u="none" strike="noStrike" kern="1200" baseline="0" dirty="0" smtClean="0">
                <a:solidFill>
                  <a:schemeClr val="tx1"/>
                </a:solidFill>
                <a:latin typeface="+mn-lt"/>
                <a:ea typeface="ＭＳ Ｐゴシック" charset="0"/>
                <a:cs typeface="ＭＳ Ｐゴシック" charset="0"/>
              </a:rPr>
              <a:t>- This master planning process is going to be a long one and it will have many twists and turns. Stay hopeful and positive as best as you can. Communicate directly and supportively when you think something can be done better. Engage respectfully with others, listen more than you talk, and express differences in a way that doesn’t diminish others and their perspectives.</a:t>
            </a:r>
          </a:p>
          <a:p>
            <a:r>
              <a:rPr lang="en-US" sz="1200" b="0" i="0" u="none" strike="noStrike" kern="1200" baseline="0" dirty="0" smtClean="0">
                <a:solidFill>
                  <a:schemeClr val="tx1"/>
                </a:solidFill>
                <a:latin typeface="+mn-lt"/>
                <a:ea typeface="ＭＳ Ｐゴシック" charset="0"/>
                <a:cs typeface="ＭＳ Ｐゴシック" charset="0"/>
              </a:rPr>
              <a:t>• </a:t>
            </a:r>
            <a:r>
              <a:rPr lang="en-US" sz="1200" b="0" i="1" u="none" strike="noStrike" kern="1200" baseline="0" dirty="0" smtClean="0">
                <a:solidFill>
                  <a:schemeClr val="tx1"/>
                </a:solidFill>
                <a:latin typeface="+mn-lt"/>
                <a:ea typeface="ＭＳ Ｐゴシック" charset="0"/>
                <a:cs typeface="ＭＳ Ｐゴシック" charset="0"/>
              </a:rPr>
              <a:t>Mind Your Contribution </a:t>
            </a:r>
            <a:r>
              <a:rPr lang="en-US" sz="1200" b="0" i="0" u="none" strike="noStrike" kern="1200" baseline="0" dirty="0" smtClean="0">
                <a:solidFill>
                  <a:schemeClr val="tx1"/>
                </a:solidFill>
                <a:latin typeface="+mn-lt"/>
                <a:ea typeface="ＭＳ Ｐゴシック" charset="0"/>
                <a:cs typeface="ＭＳ Ｐゴシック" charset="0"/>
              </a:rPr>
              <a:t>- If you find you are not sharing your input as much as others, use your voice. You were asked to serve on this committee for a reason, and you have a unique perspective to offer. If you find you are speaking more than other committee members, consider stepping back for a bit, focusing on listening and learning.</a:t>
            </a:r>
          </a:p>
          <a:p>
            <a:r>
              <a:rPr lang="en-US" sz="1200" b="0" i="0" u="none" strike="noStrike" kern="1200" baseline="0" dirty="0" smtClean="0">
                <a:solidFill>
                  <a:schemeClr val="tx1"/>
                </a:solidFill>
                <a:latin typeface="+mn-lt"/>
                <a:ea typeface="ＭＳ Ｐゴシック" charset="0"/>
                <a:cs typeface="ＭＳ Ｐゴシック" charset="0"/>
              </a:rPr>
              <a:t>• </a:t>
            </a:r>
            <a:r>
              <a:rPr lang="en-US" sz="1200" b="0" i="1" u="none" strike="noStrike" kern="1200" baseline="0" dirty="0" smtClean="0">
                <a:solidFill>
                  <a:schemeClr val="tx1"/>
                </a:solidFill>
                <a:latin typeface="+mn-lt"/>
                <a:ea typeface="ＭＳ Ｐゴシック" charset="0"/>
                <a:cs typeface="ＭＳ Ｐゴシック" charset="0"/>
              </a:rPr>
              <a:t>Be an Ambassador for our Committee and its Work </a:t>
            </a:r>
            <a:r>
              <a:rPr lang="en-US" sz="1200" b="0" i="0" u="none" strike="noStrike" kern="1200" baseline="0" dirty="0" smtClean="0">
                <a:solidFill>
                  <a:schemeClr val="tx1"/>
                </a:solidFill>
                <a:latin typeface="+mn-lt"/>
                <a:ea typeface="ＭＳ Ｐゴシック" charset="0"/>
                <a:cs typeface="ＭＳ Ｐゴシック" charset="0"/>
              </a:rPr>
              <a:t>- Communicate to others in the community about what we are doing and discussing and be an ambassador for our collective work. Seek input from members of the public regarding questions on our agendas, and do proactive public outreach to invite others to input into our master planning process.</a:t>
            </a:r>
            <a:endParaRPr lang="en-US" dirty="0"/>
          </a:p>
        </p:txBody>
      </p:sp>
      <p:sp>
        <p:nvSpPr>
          <p:cNvPr id="4" name="Slide Number Placeholder 3"/>
          <p:cNvSpPr>
            <a:spLocks noGrp="1"/>
          </p:cNvSpPr>
          <p:nvPr>
            <p:ph type="sldNum" sz="quarter" idx="10"/>
          </p:nvPr>
        </p:nvSpPr>
        <p:spPr/>
        <p:txBody>
          <a:bodyPr/>
          <a:lstStyle/>
          <a:p>
            <a:pPr>
              <a:defRPr/>
            </a:pPr>
            <a:fld id="{5315A6E7-3D56-A34D-8D2C-E0A898286D91}" type="slidenum">
              <a:rPr lang="en-US" smtClean="0"/>
              <a:pPr>
                <a:defRPr/>
              </a:pPr>
              <a:t>41</a:t>
            </a:fld>
            <a:endParaRPr lang="en-US"/>
          </a:p>
        </p:txBody>
      </p:sp>
    </p:spTree>
    <p:extLst>
      <p:ext uri="{BB962C8B-B14F-4D97-AF65-F5344CB8AC3E}">
        <p14:creationId xmlns:p14="http://schemas.microsoft.com/office/powerpoint/2010/main" val="11138888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15A6E7-3D56-A34D-8D2C-E0A898286D91}" type="slidenum">
              <a:rPr lang="en-US" smtClean="0"/>
              <a:pPr>
                <a:defRPr/>
              </a:pPr>
              <a:t>42</a:t>
            </a:fld>
            <a:endParaRPr lang="en-US"/>
          </a:p>
        </p:txBody>
      </p:sp>
    </p:spTree>
    <p:extLst>
      <p:ext uri="{BB962C8B-B14F-4D97-AF65-F5344CB8AC3E}">
        <p14:creationId xmlns:p14="http://schemas.microsoft.com/office/powerpoint/2010/main" val="40316386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15A6E7-3D56-A34D-8D2C-E0A898286D91}" type="slidenum">
              <a:rPr lang="en-US" smtClean="0"/>
              <a:pPr>
                <a:defRPr/>
              </a:pPr>
              <a:t>43</a:t>
            </a:fld>
            <a:endParaRPr lang="en-US"/>
          </a:p>
        </p:txBody>
      </p:sp>
    </p:spTree>
    <p:extLst>
      <p:ext uri="{BB962C8B-B14F-4D97-AF65-F5344CB8AC3E}">
        <p14:creationId xmlns:p14="http://schemas.microsoft.com/office/powerpoint/2010/main" val="3363187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I’m going to save most of my updates for other items on the agenda. However, I  wanted to announce that we have Timmy Bolton here with us today. Timmy is going to be transitioning from the Long Range Planning team to the Special Projects Division working with me on the State Street Master Plan. He will officially join us in April or so, but I wanted to introduce him now to the group. </a:t>
            </a:r>
          </a:p>
          <a:p>
            <a:endParaRPr lang="en-US" baseline="0" dirty="0" smtClean="0"/>
          </a:p>
          <a:p>
            <a:r>
              <a:rPr lang="en-US" baseline="0" dirty="0" smtClean="0"/>
              <a:t>I wanted to also take a moment now to refresh our memories on the SSAC Operating Principles that we adopted in November. We will be reminded of these principles at the start of each meeting</a:t>
            </a:r>
          </a:p>
          <a:p>
            <a:endParaRPr lang="en-US" baseline="0" dirty="0" smtClean="0"/>
          </a:p>
        </p:txBody>
      </p:sp>
      <p:sp>
        <p:nvSpPr>
          <p:cNvPr id="4" name="Slide Number Placeholder 3"/>
          <p:cNvSpPr>
            <a:spLocks noGrp="1"/>
          </p:cNvSpPr>
          <p:nvPr>
            <p:ph type="sldNum" sz="quarter" idx="10"/>
          </p:nvPr>
        </p:nvSpPr>
        <p:spPr/>
        <p:txBody>
          <a:bodyPr/>
          <a:lstStyle/>
          <a:p>
            <a:pPr>
              <a:defRPr/>
            </a:pPr>
            <a:fld id="{5315A6E7-3D56-A34D-8D2C-E0A898286D91}" type="slidenum">
              <a:rPr lang="en-US" smtClean="0"/>
              <a:pPr>
                <a:defRPr/>
              </a:pPr>
              <a:t>4</a:t>
            </a:fld>
            <a:endParaRPr lang="en-US"/>
          </a:p>
        </p:txBody>
      </p:sp>
    </p:spTree>
    <p:extLst>
      <p:ext uri="{BB962C8B-B14F-4D97-AF65-F5344CB8AC3E}">
        <p14:creationId xmlns:p14="http://schemas.microsoft.com/office/powerpoint/2010/main" val="24378501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15A6E7-3D56-A34D-8D2C-E0A898286D91}" type="slidenum">
              <a:rPr lang="en-US" smtClean="0"/>
              <a:pPr>
                <a:defRPr/>
              </a:pPr>
              <a:t>44</a:t>
            </a:fld>
            <a:endParaRPr lang="en-US"/>
          </a:p>
        </p:txBody>
      </p:sp>
    </p:spTree>
    <p:extLst>
      <p:ext uri="{BB962C8B-B14F-4D97-AF65-F5344CB8AC3E}">
        <p14:creationId xmlns:p14="http://schemas.microsoft.com/office/powerpoint/2010/main" val="40057942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15A6E7-3D56-A34D-8D2C-E0A898286D91}" type="slidenum">
              <a:rPr lang="en-US" smtClean="0"/>
              <a:pPr>
                <a:defRPr/>
              </a:pPr>
              <a:t>45</a:t>
            </a:fld>
            <a:endParaRPr lang="en-US"/>
          </a:p>
        </p:txBody>
      </p:sp>
    </p:spTree>
    <p:extLst>
      <p:ext uri="{BB962C8B-B14F-4D97-AF65-F5344CB8AC3E}">
        <p14:creationId xmlns:p14="http://schemas.microsoft.com/office/powerpoint/2010/main" val="584686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Dave to complete agenda review</a:t>
            </a:r>
            <a:endParaRPr lang="en-US" dirty="0"/>
          </a:p>
        </p:txBody>
      </p:sp>
      <p:sp>
        <p:nvSpPr>
          <p:cNvPr id="4" name="Slide Number Placeholder 3"/>
          <p:cNvSpPr>
            <a:spLocks noGrp="1"/>
          </p:cNvSpPr>
          <p:nvPr>
            <p:ph type="sldNum" sz="quarter" idx="10"/>
          </p:nvPr>
        </p:nvSpPr>
        <p:spPr/>
        <p:txBody>
          <a:bodyPr/>
          <a:lstStyle/>
          <a:p>
            <a:pPr>
              <a:defRPr/>
            </a:pPr>
            <a:fld id="{5315A6E7-3D56-A34D-8D2C-E0A898286D91}" type="slidenum">
              <a:rPr lang="en-US" smtClean="0"/>
              <a:pPr>
                <a:defRPr/>
              </a:pPr>
              <a:t>6</a:t>
            </a:fld>
            <a:endParaRPr lang="en-US"/>
          </a:p>
        </p:txBody>
      </p:sp>
    </p:spTree>
    <p:extLst>
      <p:ext uri="{BB962C8B-B14F-4D97-AF65-F5344CB8AC3E}">
        <p14:creationId xmlns:p14="http://schemas.microsoft.com/office/powerpoint/2010/main" val="852664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Dave</a:t>
            </a:r>
            <a:r>
              <a:rPr lang="en-US" baseline="0" dirty="0" smtClean="0"/>
              <a:t> to lead in approval of the minutes and ask for vote of approval. Dave will turn it over to Greta for roll call on approval of minutes. Greta to complete roll call (please turn on camera to note that you are present)</a:t>
            </a:r>
            <a:endParaRPr lang="en-US" dirty="0"/>
          </a:p>
        </p:txBody>
      </p:sp>
      <p:sp>
        <p:nvSpPr>
          <p:cNvPr id="4" name="Slide Number Placeholder 3"/>
          <p:cNvSpPr>
            <a:spLocks noGrp="1"/>
          </p:cNvSpPr>
          <p:nvPr>
            <p:ph type="sldNum" sz="quarter" idx="10"/>
          </p:nvPr>
        </p:nvSpPr>
        <p:spPr/>
        <p:txBody>
          <a:bodyPr/>
          <a:lstStyle/>
          <a:p>
            <a:pPr>
              <a:defRPr/>
            </a:pPr>
            <a:fld id="{5315A6E7-3D56-A34D-8D2C-E0A898286D91}" type="slidenum">
              <a:rPr lang="en-US" smtClean="0"/>
              <a:pPr>
                <a:defRPr/>
              </a:pPr>
              <a:t>7</a:t>
            </a:fld>
            <a:endParaRPr lang="en-US"/>
          </a:p>
        </p:txBody>
      </p:sp>
    </p:spTree>
    <p:extLst>
      <p:ext uri="{BB962C8B-B14F-4D97-AF65-F5344CB8AC3E}">
        <p14:creationId xmlns:p14="http://schemas.microsoft.com/office/powerpoint/2010/main" val="358805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15A6E7-3D56-A34D-8D2C-E0A898286D91}" type="slidenum">
              <a:rPr lang="en-US" smtClean="0"/>
              <a:pPr>
                <a:defRPr/>
              </a:pPr>
              <a:t>8</a:t>
            </a:fld>
            <a:endParaRPr lang="en-US"/>
          </a:p>
        </p:txBody>
      </p:sp>
    </p:spTree>
    <p:extLst>
      <p:ext uri="{BB962C8B-B14F-4D97-AF65-F5344CB8AC3E}">
        <p14:creationId xmlns:p14="http://schemas.microsoft.com/office/powerpoint/2010/main" val="2873928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5A6E665-D9E8-0641-BC7F-0D6C7751B01F}" type="slidenum">
              <a:rPr lang="en-US" smtClean="0"/>
              <a:pPr>
                <a:defRPr/>
              </a:pPr>
              <a:t>9</a:t>
            </a:fld>
            <a:endParaRPr lang="en-US" dirty="0"/>
          </a:p>
        </p:txBody>
      </p:sp>
    </p:spTree>
    <p:extLst>
      <p:ext uri="{BB962C8B-B14F-4D97-AF65-F5344CB8AC3E}">
        <p14:creationId xmlns:p14="http://schemas.microsoft.com/office/powerpoint/2010/main" val="986635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315A6E7-3D56-A34D-8D2C-E0A898286D91}" type="slidenum">
              <a:rPr lang="en-US" smtClean="0"/>
              <a:pPr>
                <a:defRPr/>
              </a:pPr>
              <a:t>10</a:t>
            </a:fld>
            <a:endParaRPr lang="en-US"/>
          </a:p>
        </p:txBody>
      </p:sp>
    </p:spTree>
    <p:extLst>
      <p:ext uri="{BB962C8B-B14F-4D97-AF65-F5344CB8AC3E}">
        <p14:creationId xmlns:p14="http://schemas.microsoft.com/office/powerpoint/2010/main" val="2472750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4" name="Picture 14" descr="FacebookCoverPhoto1.png"/>
          <p:cNvPicPr>
            <a:picLocks noChangeAspect="1"/>
          </p:cNvPicPr>
          <p:nvPr/>
        </p:nvPicPr>
        <p:blipFill>
          <a:blip r:embed="rId2" cstate="print">
            <a:extLst>
              <a:ext uri="{28A0092B-C50C-407E-A947-70E740481C1C}">
                <a14:useLocalDpi xmlns:a14="http://schemas.microsoft.com/office/drawing/2010/main" val="0"/>
              </a:ext>
            </a:extLst>
          </a:blip>
          <a:srcRect t="9886" r="1154" b="9248"/>
          <a:stretch>
            <a:fillRect/>
          </a:stretch>
        </p:blipFill>
        <p:spPr bwMode="auto">
          <a:xfrm>
            <a:off x="1" y="562283"/>
            <a:ext cx="8789544" cy="19702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696519" y="4068557"/>
            <a:ext cx="7523008" cy="1143"/>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pic>
        <p:nvPicPr>
          <p:cNvPr id="7"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287" y="563557"/>
            <a:ext cx="8784971" cy="19677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89833" y="4144260"/>
            <a:ext cx="7630189" cy="427441"/>
          </a:xfrm>
        </p:spPr>
        <p:txBody>
          <a:bodyPr>
            <a:noAutofit/>
          </a:bodyPr>
          <a:lstStyle>
            <a:lvl1pPr marL="0" indent="0" algn="l">
              <a:buNone/>
              <a:defRPr sz="2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16"/>
          <p:cNvSpPr>
            <a:spLocks noGrp="1"/>
          </p:cNvSpPr>
          <p:nvPr>
            <p:ph type="dt" sz="half" idx="10"/>
          </p:nvPr>
        </p:nvSpPr>
        <p:spPr/>
        <p:txBody>
          <a:bodyPr/>
          <a:lstStyle>
            <a:lvl1pPr>
              <a:defRPr/>
            </a:lvl1pPr>
          </a:lstStyle>
          <a:p>
            <a:pPr>
              <a:defRPr/>
            </a:pPr>
            <a:fld id="{A306F09D-435E-8B4E-B3E8-D5EBE061D20A}" type="datetimeFigureOut">
              <a:rPr lang="en-US"/>
              <a:pPr>
                <a:defRPr/>
              </a:pPr>
              <a:t>2/28/2022</a:t>
            </a:fld>
            <a:endParaRPr lang="en-US"/>
          </a:p>
        </p:txBody>
      </p:sp>
      <p:sp>
        <p:nvSpPr>
          <p:cNvPr id="9" name="Footer Placeholder 17"/>
          <p:cNvSpPr>
            <a:spLocks noGrp="1"/>
          </p:cNvSpPr>
          <p:nvPr>
            <p:ph type="ftr" sz="quarter" idx="11"/>
          </p:nvPr>
        </p:nvSpPr>
        <p:spPr/>
        <p:txBody>
          <a:bodyPr/>
          <a:lstStyle>
            <a:lvl1pPr>
              <a:defRPr/>
            </a:lvl1pPr>
          </a:lstStyle>
          <a:p>
            <a:pPr>
              <a:defRPr/>
            </a:pPr>
            <a:endParaRPr lang="en-US"/>
          </a:p>
        </p:txBody>
      </p:sp>
      <p:sp>
        <p:nvSpPr>
          <p:cNvPr id="10" name="Slide Number Placeholder 18"/>
          <p:cNvSpPr>
            <a:spLocks noGrp="1"/>
          </p:cNvSpPr>
          <p:nvPr>
            <p:ph type="sldNum" sz="quarter" idx="12"/>
          </p:nvPr>
        </p:nvSpPr>
        <p:spPr/>
        <p:txBody>
          <a:bodyPr/>
          <a:lstStyle>
            <a:lvl1pPr>
              <a:defRPr/>
            </a:lvl1pPr>
          </a:lstStyle>
          <a:p>
            <a:pPr>
              <a:defRPr/>
            </a:pPr>
            <a:fld id="{ABDF615F-D5E3-6143-B635-629556379A32}" type="slidenum">
              <a:rPr lang="en-US"/>
              <a:pPr>
                <a:defRPr/>
              </a:pPr>
              <a:t>‹#›</a:t>
            </a:fld>
            <a:endParaRPr lang="en-US" dirty="0"/>
          </a:p>
        </p:txBody>
      </p:sp>
      <p:sp>
        <p:nvSpPr>
          <p:cNvPr id="11" name="TextBox 16"/>
          <p:cNvSpPr txBox="1">
            <a:spLocks noChangeArrowheads="1"/>
          </p:cNvSpPr>
          <p:nvPr userDrawn="1"/>
        </p:nvSpPr>
        <p:spPr bwMode="auto">
          <a:xfrm>
            <a:off x="625978" y="2693881"/>
            <a:ext cx="6657314"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2000" b="1" dirty="0">
                <a:solidFill>
                  <a:srgbClr val="1A3B85"/>
                </a:solidFill>
              </a:rPr>
              <a:t>COMMUNITY</a:t>
            </a:r>
            <a:r>
              <a:rPr lang="en-US" sz="2000" b="1" baseline="0" dirty="0">
                <a:solidFill>
                  <a:srgbClr val="1A3B85"/>
                </a:solidFill>
              </a:rPr>
              <a:t> DEVELOPMENT</a:t>
            </a:r>
            <a:r>
              <a:rPr lang="en-US" sz="2000" b="1" dirty="0">
                <a:solidFill>
                  <a:srgbClr val="1A3B85"/>
                </a:solidFill>
              </a:rPr>
              <a:t> </a:t>
            </a:r>
            <a:r>
              <a:rPr lang="en-US" sz="2000" dirty="0">
                <a:solidFill>
                  <a:srgbClr val="1A3B85"/>
                </a:solidFill>
              </a:rPr>
              <a:t>DEPARTMENT</a:t>
            </a:r>
          </a:p>
        </p:txBody>
      </p:sp>
      <p:sp>
        <p:nvSpPr>
          <p:cNvPr id="12" name="Title 1"/>
          <p:cNvSpPr>
            <a:spLocks noGrp="1"/>
          </p:cNvSpPr>
          <p:nvPr>
            <p:ph type="ctrTitle"/>
          </p:nvPr>
        </p:nvSpPr>
        <p:spPr>
          <a:xfrm>
            <a:off x="589831" y="3122498"/>
            <a:ext cx="7630190" cy="873191"/>
          </a:xfrm>
        </p:spPr>
        <p:txBody>
          <a:bodyPr>
            <a:normAutofit/>
          </a:bodyPr>
          <a:lstStyle>
            <a:lvl1pPr>
              <a:defRPr sz="2900" cap="all" baseline="0"/>
            </a:lvl1pPr>
          </a:lstStyle>
          <a:p>
            <a:r>
              <a:rPr lang="en-US" smtClean="0"/>
              <a:t>Click to edit Master title style</a:t>
            </a:r>
            <a:endParaRPr lang="en-US" dirty="0"/>
          </a:p>
        </p:txBody>
      </p:sp>
    </p:spTree>
    <p:extLst>
      <p:ext uri="{BB962C8B-B14F-4D97-AF65-F5344CB8AC3E}">
        <p14:creationId xmlns:p14="http://schemas.microsoft.com/office/powerpoint/2010/main" val="444916589"/>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4" name="Picture 14" descr="FacebookCoverPhoto1.png"/>
          <p:cNvPicPr>
            <a:picLocks noChangeAspect="1"/>
          </p:cNvPicPr>
          <p:nvPr/>
        </p:nvPicPr>
        <p:blipFill>
          <a:blip r:embed="rId2" cstate="print">
            <a:extLst>
              <a:ext uri="{28A0092B-C50C-407E-A947-70E740481C1C}">
                <a14:useLocalDpi xmlns:a14="http://schemas.microsoft.com/office/drawing/2010/main" val="0"/>
              </a:ext>
            </a:extLst>
          </a:blip>
          <a:srcRect t="9886" r="1154" b="9248"/>
          <a:stretch>
            <a:fillRect/>
          </a:stretch>
        </p:blipFill>
        <p:spPr bwMode="auto">
          <a:xfrm>
            <a:off x="1" y="562283"/>
            <a:ext cx="8789544" cy="1970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 name="Straight Connector 4"/>
          <p:cNvCxnSpPr/>
          <p:nvPr/>
        </p:nvCxnSpPr>
        <p:spPr>
          <a:xfrm flipV="1">
            <a:off x="696519" y="4068557"/>
            <a:ext cx="7523008" cy="1143"/>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pic>
        <p:nvPicPr>
          <p:cNvPr id="7" name="Picture 1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294" y="562283"/>
            <a:ext cx="8768957" cy="19702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ubtitle 2"/>
          <p:cNvSpPr>
            <a:spLocks noGrp="1"/>
          </p:cNvSpPr>
          <p:nvPr>
            <p:ph type="subTitle" idx="1"/>
          </p:nvPr>
        </p:nvSpPr>
        <p:spPr>
          <a:xfrm>
            <a:off x="589833" y="4144260"/>
            <a:ext cx="7630189" cy="427441"/>
          </a:xfrm>
        </p:spPr>
        <p:txBody>
          <a:bodyPr>
            <a:noAutofit/>
          </a:bodyPr>
          <a:lstStyle>
            <a:lvl1pPr marL="0" indent="0" algn="l">
              <a:buNone/>
              <a:defRPr sz="2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16"/>
          <p:cNvSpPr>
            <a:spLocks noGrp="1"/>
          </p:cNvSpPr>
          <p:nvPr>
            <p:ph type="dt" sz="half" idx="10"/>
          </p:nvPr>
        </p:nvSpPr>
        <p:spPr/>
        <p:txBody>
          <a:bodyPr/>
          <a:lstStyle>
            <a:lvl1pPr>
              <a:defRPr/>
            </a:lvl1pPr>
          </a:lstStyle>
          <a:p>
            <a:pPr>
              <a:defRPr/>
            </a:pPr>
            <a:fld id="{A306F09D-435E-8B4E-B3E8-D5EBE061D20A}" type="datetimeFigureOut">
              <a:rPr lang="en-US"/>
              <a:pPr>
                <a:defRPr/>
              </a:pPr>
              <a:t>2/28/2022</a:t>
            </a:fld>
            <a:endParaRPr lang="en-US"/>
          </a:p>
        </p:txBody>
      </p:sp>
      <p:sp>
        <p:nvSpPr>
          <p:cNvPr id="9" name="Footer Placeholder 17"/>
          <p:cNvSpPr>
            <a:spLocks noGrp="1"/>
          </p:cNvSpPr>
          <p:nvPr>
            <p:ph type="ftr" sz="quarter" idx="11"/>
          </p:nvPr>
        </p:nvSpPr>
        <p:spPr/>
        <p:txBody>
          <a:bodyPr/>
          <a:lstStyle>
            <a:lvl1pPr>
              <a:defRPr/>
            </a:lvl1pPr>
          </a:lstStyle>
          <a:p>
            <a:pPr>
              <a:defRPr/>
            </a:pPr>
            <a:endParaRPr lang="en-US"/>
          </a:p>
        </p:txBody>
      </p:sp>
      <p:sp>
        <p:nvSpPr>
          <p:cNvPr id="10" name="Slide Number Placeholder 18"/>
          <p:cNvSpPr>
            <a:spLocks noGrp="1"/>
          </p:cNvSpPr>
          <p:nvPr>
            <p:ph type="sldNum" sz="quarter" idx="12"/>
          </p:nvPr>
        </p:nvSpPr>
        <p:spPr/>
        <p:txBody>
          <a:bodyPr/>
          <a:lstStyle>
            <a:lvl1pPr>
              <a:defRPr/>
            </a:lvl1pPr>
          </a:lstStyle>
          <a:p>
            <a:pPr>
              <a:defRPr/>
            </a:pPr>
            <a:fld id="{ABDF615F-D5E3-6143-B635-629556379A32}" type="slidenum">
              <a:rPr lang="en-US"/>
              <a:pPr>
                <a:defRPr/>
              </a:pPr>
              <a:t>‹#›</a:t>
            </a:fld>
            <a:endParaRPr lang="en-US" dirty="0"/>
          </a:p>
        </p:txBody>
      </p:sp>
      <p:sp>
        <p:nvSpPr>
          <p:cNvPr id="11" name="TextBox 16"/>
          <p:cNvSpPr txBox="1">
            <a:spLocks noChangeArrowheads="1"/>
          </p:cNvSpPr>
          <p:nvPr userDrawn="1"/>
        </p:nvSpPr>
        <p:spPr bwMode="auto">
          <a:xfrm>
            <a:off x="625978" y="2693881"/>
            <a:ext cx="665731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2000" b="1" dirty="0">
                <a:solidFill>
                  <a:srgbClr val="1A3B85"/>
                </a:solidFill>
              </a:rPr>
              <a:t>COMMUNITY</a:t>
            </a:r>
            <a:r>
              <a:rPr lang="en-US" sz="2000" b="1" baseline="0" dirty="0">
                <a:solidFill>
                  <a:srgbClr val="1A3B85"/>
                </a:solidFill>
              </a:rPr>
              <a:t> DEVELOPMENT</a:t>
            </a:r>
            <a:r>
              <a:rPr lang="en-US" sz="2000" b="1" dirty="0">
                <a:solidFill>
                  <a:srgbClr val="1A3B85"/>
                </a:solidFill>
              </a:rPr>
              <a:t> </a:t>
            </a:r>
            <a:r>
              <a:rPr lang="en-US" sz="2000" dirty="0">
                <a:solidFill>
                  <a:srgbClr val="1A3B85"/>
                </a:solidFill>
              </a:rPr>
              <a:t>DEPARTMENT</a:t>
            </a:r>
          </a:p>
        </p:txBody>
      </p:sp>
      <p:sp>
        <p:nvSpPr>
          <p:cNvPr id="12" name="Title 1"/>
          <p:cNvSpPr>
            <a:spLocks noGrp="1"/>
          </p:cNvSpPr>
          <p:nvPr>
            <p:ph type="ctrTitle"/>
          </p:nvPr>
        </p:nvSpPr>
        <p:spPr>
          <a:xfrm>
            <a:off x="589831" y="3122498"/>
            <a:ext cx="7630190" cy="873191"/>
          </a:xfrm>
        </p:spPr>
        <p:txBody>
          <a:bodyPr>
            <a:normAutofit/>
          </a:bodyPr>
          <a:lstStyle>
            <a:lvl1pPr>
              <a:defRPr sz="2900" cap="all" baseline="0"/>
            </a:lvl1pPr>
          </a:lstStyle>
          <a:p>
            <a:r>
              <a:rPr lang="en-US" smtClean="0"/>
              <a:t>Click to edit Master title style</a:t>
            </a:r>
            <a:endParaRPr lang="en-US" dirty="0"/>
          </a:p>
        </p:txBody>
      </p:sp>
    </p:spTree>
    <p:extLst>
      <p:ext uri="{BB962C8B-B14F-4D97-AF65-F5344CB8AC3E}">
        <p14:creationId xmlns:p14="http://schemas.microsoft.com/office/powerpoint/2010/main" val="3494322997"/>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14" descr="FacebookCoverPhoto1.png"/>
          <p:cNvPicPr>
            <a:picLocks noChangeAspect="1"/>
          </p:cNvPicPr>
          <p:nvPr/>
        </p:nvPicPr>
        <p:blipFill>
          <a:blip r:embed="rId2" cstate="print">
            <a:extLst>
              <a:ext uri="{28A0092B-C50C-407E-A947-70E740481C1C}">
                <a14:useLocalDpi xmlns:a14="http://schemas.microsoft.com/office/drawing/2010/main" val="0"/>
              </a:ext>
            </a:extLst>
          </a:blip>
          <a:srcRect t="9886" r="1154" b="9248"/>
          <a:stretch>
            <a:fillRect/>
          </a:stretch>
        </p:blipFill>
        <p:spPr bwMode="auto">
          <a:xfrm>
            <a:off x="1" y="562283"/>
            <a:ext cx="8789544" cy="1970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 name="Straight Connector 4"/>
          <p:cNvCxnSpPr/>
          <p:nvPr/>
        </p:nvCxnSpPr>
        <p:spPr>
          <a:xfrm flipV="1">
            <a:off x="696519" y="4068557"/>
            <a:ext cx="7523008" cy="1143"/>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pic>
        <p:nvPicPr>
          <p:cNvPr id="7"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0294" y="565350"/>
            <a:ext cx="8768957" cy="1964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ubtitle 2"/>
          <p:cNvSpPr>
            <a:spLocks noGrp="1"/>
          </p:cNvSpPr>
          <p:nvPr>
            <p:ph type="subTitle" idx="1"/>
          </p:nvPr>
        </p:nvSpPr>
        <p:spPr>
          <a:xfrm>
            <a:off x="589833" y="4144260"/>
            <a:ext cx="7630189" cy="427441"/>
          </a:xfrm>
        </p:spPr>
        <p:txBody>
          <a:bodyPr>
            <a:noAutofit/>
          </a:bodyPr>
          <a:lstStyle>
            <a:lvl1pPr marL="0" indent="0" algn="l">
              <a:buNone/>
              <a:defRPr sz="2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16"/>
          <p:cNvSpPr>
            <a:spLocks noGrp="1"/>
          </p:cNvSpPr>
          <p:nvPr>
            <p:ph type="dt" sz="half" idx="10"/>
          </p:nvPr>
        </p:nvSpPr>
        <p:spPr/>
        <p:txBody>
          <a:bodyPr/>
          <a:lstStyle>
            <a:lvl1pPr>
              <a:defRPr/>
            </a:lvl1pPr>
          </a:lstStyle>
          <a:p>
            <a:pPr>
              <a:defRPr/>
            </a:pPr>
            <a:fld id="{A306F09D-435E-8B4E-B3E8-D5EBE061D20A}" type="datetimeFigureOut">
              <a:rPr lang="en-US"/>
              <a:pPr>
                <a:defRPr/>
              </a:pPr>
              <a:t>2/28/2022</a:t>
            </a:fld>
            <a:endParaRPr lang="en-US"/>
          </a:p>
        </p:txBody>
      </p:sp>
      <p:sp>
        <p:nvSpPr>
          <p:cNvPr id="9" name="Footer Placeholder 17"/>
          <p:cNvSpPr>
            <a:spLocks noGrp="1"/>
          </p:cNvSpPr>
          <p:nvPr>
            <p:ph type="ftr" sz="quarter" idx="11"/>
          </p:nvPr>
        </p:nvSpPr>
        <p:spPr/>
        <p:txBody>
          <a:bodyPr/>
          <a:lstStyle>
            <a:lvl1pPr>
              <a:defRPr/>
            </a:lvl1pPr>
          </a:lstStyle>
          <a:p>
            <a:pPr>
              <a:defRPr/>
            </a:pPr>
            <a:endParaRPr lang="en-US"/>
          </a:p>
        </p:txBody>
      </p:sp>
      <p:sp>
        <p:nvSpPr>
          <p:cNvPr id="10" name="Slide Number Placeholder 18"/>
          <p:cNvSpPr>
            <a:spLocks noGrp="1"/>
          </p:cNvSpPr>
          <p:nvPr>
            <p:ph type="sldNum" sz="quarter" idx="12"/>
          </p:nvPr>
        </p:nvSpPr>
        <p:spPr/>
        <p:txBody>
          <a:bodyPr/>
          <a:lstStyle>
            <a:lvl1pPr>
              <a:defRPr/>
            </a:lvl1pPr>
          </a:lstStyle>
          <a:p>
            <a:pPr>
              <a:defRPr/>
            </a:pPr>
            <a:fld id="{ABDF615F-D5E3-6143-B635-629556379A32}" type="slidenum">
              <a:rPr lang="en-US"/>
              <a:pPr>
                <a:defRPr/>
              </a:pPr>
              <a:t>‹#›</a:t>
            </a:fld>
            <a:endParaRPr lang="en-US" dirty="0"/>
          </a:p>
        </p:txBody>
      </p:sp>
      <p:sp>
        <p:nvSpPr>
          <p:cNvPr id="11" name="TextBox 16"/>
          <p:cNvSpPr txBox="1">
            <a:spLocks noChangeArrowheads="1"/>
          </p:cNvSpPr>
          <p:nvPr userDrawn="1"/>
        </p:nvSpPr>
        <p:spPr bwMode="auto">
          <a:xfrm>
            <a:off x="625978" y="2693881"/>
            <a:ext cx="665731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2000" b="1" dirty="0">
                <a:solidFill>
                  <a:srgbClr val="1A3B85"/>
                </a:solidFill>
              </a:rPr>
              <a:t>COMMUNITY</a:t>
            </a:r>
            <a:r>
              <a:rPr lang="en-US" sz="2000" b="1" baseline="0" dirty="0">
                <a:solidFill>
                  <a:srgbClr val="1A3B85"/>
                </a:solidFill>
              </a:rPr>
              <a:t> DEVELOPMENT</a:t>
            </a:r>
            <a:r>
              <a:rPr lang="en-US" sz="2000" b="1" dirty="0">
                <a:solidFill>
                  <a:srgbClr val="1A3B85"/>
                </a:solidFill>
              </a:rPr>
              <a:t> </a:t>
            </a:r>
            <a:r>
              <a:rPr lang="en-US" sz="2000" dirty="0">
                <a:solidFill>
                  <a:srgbClr val="1A3B85"/>
                </a:solidFill>
              </a:rPr>
              <a:t>DEPARTMENT</a:t>
            </a:r>
          </a:p>
        </p:txBody>
      </p:sp>
      <p:sp>
        <p:nvSpPr>
          <p:cNvPr id="12" name="Title 1"/>
          <p:cNvSpPr>
            <a:spLocks noGrp="1"/>
          </p:cNvSpPr>
          <p:nvPr>
            <p:ph type="ctrTitle"/>
          </p:nvPr>
        </p:nvSpPr>
        <p:spPr>
          <a:xfrm>
            <a:off x="589831" y="3105246"/>
            <a:ext cx="7630190" cy="890442"/>
          </a:xfrm>
        </p:spPr>
        <p:txBody>
          <a:bodyPr>
            <a:normAutofit/>
          </a:bodyPr>
          <a:lstStyle>
            <a:lvl1pPr>
              <a:defRPr sz="2900" cap="all" baseline="0"/>
            </a:lvl1pPr>
          </a:lstStyle>
          <a:p>
            <a:r>
              <a:rPr lang="en-US" smtClean="0"/>
              <a:t>Click to edit Master title style</a:t>
            </a:r>
            <a:endParaRPr lang="en-US" dirty="0"/>
          </a:p>
        </p:txBody>
      </p:sp>
    </p:spTree>
    <p:extLst>
      <p:ext uri="{BB962C8B-B14F-4D97-AF65-F5344CB8AC3E}">
        <p14:creationId xmlns:p14="http://schemas.microsoft.com/office/powerpoint/2010/main" val="2229349498"/>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4" name="Picture 14" descr="FacebookCoverPhoto1.png"/>
          <p:cNvPicPr>
            <a:picLocks noChangeAspect="1"/>
          </p:cNvPicPr>
          <p:nvPr/>
        </p:nvPicPr>
        <p:blipFill>
          <a:blip r:embed="rId2" cstate="print">
            <a:extLst>
              <a:ext uri="{28A0092B-C50C-407E-A947-70E740481C1C}">
                <a14:useLocalDpi xmlns:a14="http://schemas.microsoft.com/office/drawing/2010/main" val="0"/>
              </a:ext>
            </a:extLst>
          </a:blip>
          <a:srcRect t="9886" r="1154" b="9248"/>
          <a:stretch>
            <a:fillRect/>
          </a:stretch>
        </p:blipFill>
        <p:spPr bwMode="auto">
          <a:xfrm>
            <a:off x="1" y="562283"/>
            <a:ext cx="8789544" cy="1970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 name="Straight Connector 4"/>
          <p:cNvCxnSpPr/>
          <p:nvPr/>
        </p:nvCxnSpPr>
        <p:spPr>
          <a:xfrm flipV="1">
            <a:off x="696519" y="4068557"/>
            <a:ext cx="7523008" cy="1143"/>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pic>
        <p:nvPicPr>
          <p:cNvPr id="7"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0294" y="565350"/>
            <a:ext cx="8768957" cy="1964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ubtitle 2"/>
          <p:cNvSpPr>
            <a:spLocks noGrp="1"/>
          </p:cNvSpPr>
          <p:nvPr>
            <p:ph type="subTitle" idx="1"/>
          </p:nvPr>
        </p:nvSpPr>
        <p:spPr>
          <a:xfrm>
            <a:off x="589833" y="4144260"/>
            <a:ext cx="7630189" cy="427441"/>
          </a:xfrm>
        </p:spPr>
        <p:txBody>
          <a:bodyPr>
            <a:noAutofit/>
          </a:bodyPr>
          <a:lstStyle>
            <a:lvl1pPr marL="0" indent="0" algn="l">
              <a:buNone/>
              <a:defRPr sz="2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16"/>
          <p:cNvSpPr>
            <a:spLocks noGrp="1"/>
          </p:cNvSpPr>
          <p:nvPr>
            <p:ph type="dt" sz="half" idx="10"/>
          </p:nvPr>
        </p:nvSpPr>
        <p:spPr/>
        <p:txBody>
          <a:bodyPr/>
          <a:lstStyle>
            <a:lvl1pPr>
              <a:defRPr/>
            </a:lvl1pPr>
          </a:lstStyle>
          <a:p>
            <a:pPr>
              <a:defRPr/>
            </a:pPr>
            <a:fld id="{A306F09D-435E-8B4E-B3E8-D5EBE061D20A}" type="datetimeFigureOut">
              <a:rPr lang="en-US"/>
              <a:pPr>
                <a:defRPr/>
              </a:pPr>
              <a:t>2/28/2022</a:t>
            </a:fld>
            <a:endParaRPr lang="en-US"/>
          </a:p>
        </p:txBody>
      </p:sp>
      <p:sp>
        <p:nvSpPr>
          <p:cNvPr id="9" name="Footer Placeholder 17"/>
          <p:cNvSpPr>
            <a:spLocks noGrp="1"/>
          </p:cNvSpPr>
          <p:nvPr>
            <p:ph type="ftr" sz="quarter" idx="11"/>
          </p:nvPr>
        </p:nvSpPr>
        <p:spPr/>
        <p:txBody>
          <a:bodyPr/>
          <a:lstStyle>
            <a:lvl1pPr>
              <a:defRPr/>
            </a:lvl1pPr>
          </a:lstStyle>
          <a:p>
            <a:pPr>
              <a:defRPr/>
            </a:pPr>
            <a:endParaRPr lang="en-US"/>
          </a:p>
        </p:txBody>
      </p:sp>
      <p:sp>
        <p:nvSpPr>
          <p:cNvPr id="10" name="Slide Number Placeholder 18"/>
          <p:cNvSpPr>
            <a:spLocks noGrp="1"/>
          </p:cNvSpPr>
          <p:nvPr>
            <p:ph type="sldNum" sz="quarter" idx="12"/>
          </p:nvPr>
        </p:nvSpPr>
        <p:spPr/>
        <p:txBody>
          <a:bodyPr/>
          <a:lstStyle>
            <a:lvl1pPr>
              <a:defRPr/>
            </a:lvl1pPr>
          </a:lstStyle>
          <a:p>
            <a:pPr>
              <a:defRPr/>
            </a:pPr>
            <a:fld id="{ABDF615F-D5E3-6143-B635-629556379A32}" type="slidenum">
              <a:rPr lang="en-US"/>
              <a:pPr>
                <a:defRPr/>
              </a:pPr>
              <a:t>‹#›</a:t>
            </a:fld>
            <a:endParaRPr lang="en-US" dirty="0"/>
          </a:p>
        </p:txBody>
      </p:sp>
      <p:sp>
        <p:nvSpPr>
          <p:cNvPr id="11" name="TextBox 16"/>
          <p:cNvSpPr txBox="1">
            <a:spLocks noChangeArrowheads="1"/>
          </p:cNvSpPr>
          <p:nvPr userDrawn="1"/>
        </p:nvSpPr>
        <p:spPr bwMode="auto">
          <a:xfrm>
            <a:off x="625978" y="2693881"/>
            <a:ext cx="665731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2000" b="1" dirty="0">
                <a:solidFill>
                  <a:srgbClr val="1A3B85"/>
                </a:solidFill>
              </a:rPr>
              <a:t>COMMUNITY</a:t>
            </a:r>
            <a:r>
              <a:rPr lang="en-US" sz="2000" b="1" baseline="0" dirty="0">
                <a:solidFill>
                  <a:srgbClr val="1A3B85"/>
                </a:solidFill>
              </a:rPr>
              <a:t> DEVELOPMENT</a:t>
            </a:r>
            <a:r>
              <a:rPr lang="en-US" sz="2000" b="1" dirty="0">
                <a:solidFill>
                  <a:srgbClr val="1A3B85"/>
                </a:solidFill>
              </a:rPr>
              <a:t> </a:t>
            </a:r>
            <a:r>
              <a:rPr lang="en-US" sz="2000" dirty="0">
                <a:solidFill>
                  <a:srgbClr val="1A3B85"/>
                </a:solidFill>
              </a:rPr>
              <a:t>DEPARTMENT</a:t>
            </a:r>
          </a:p>
        </p:txBody>
      </p:sp>
      <p:sp>
        <p:nvSpPr>
          <p:cNvPr id="12" name="Title 1"/>
          <p:cNvSpPr>
            <a:spLocks noGrp="1"/>
          </p:cNvSpPr>
          <p:nvPr>
            <p:ph type="ctrTitle"/>
          </p:nvPr>
        </p:nvSpPr>
        <p:spPr>
          <a:xfrm>
            <a:off x="589831" y="3122498"/>
            <a:ext cx="7630190" cy="873191"/>
          </a:xfrm>
        </p:spPr>
        <p:txBody>
          <a:bodyPr>
            <a:normAutofit/>
          </a:bodyPr>
          <a:lstStyle>
            <a:lvl1pPr>
              <a:defRPr sz="2900" cap="all" baseline="0"/>
            </a:lvl1pPr>
          </a:lstStyle>
          <a:p>
            <a:r>
              <a:rPr lang="en-US" smtClean="0"/>
              <a:t>Click to edit Master title style</a:t>
            </a:r>
            <a:endParaRPr lang="en-US" dirty="0"/>
          </a:p>
        </p:txBody>
      </p:sp>
    </p:spTree>
    <p:extLst>
      <p:ext uri="{BB962C8B-B14F-4D97-AF65-F5344CB8AC3E}">
        <p14:creationId xmlns:p14="http://schemas.microsoft.com/office/powerpoint/2010/main" val="4205315953"/>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4" name="Picture 14" descr="FacebookCoverPhoto1.png"/>
          <p:cNvPicPr>
            <a:picLocks noChangeAspect="1"/>
          </p:cNvPicPr>
          <p:nvPr/>
        </p:nvPicPr>
        <p:blipFill>
          <a:blip r:embed="rId2" cstate="print">
            <a:extLst>
              <a:ext uri="{28A0092B-C50C-407E-A947-70E740481C1C}">
                <a14:useLocalDpi xmlns:a14="http://schemas.microsoft.com/office/drawing/2010/main" val="0"/>
              </a:ext>
            </a:extLst>
          </a:blip>
          <a:srcRect t="9886" r="1154" b="9248"/>
          <a:stretch>
            <a:fillRect/>
          </a:stretch>
        </p:blipFill>
        <p:spPr bwMode="auto">
          <a:xfrm>
            <a:off x="1" y="562283"/>
            <a:ext cx="8789544" cy="1970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 name="Straight Connector 4"/>
          <p:cNvCxnSpPr/>
          <p:nvPr/>
        </p:nvCxnSpPr>
        <p:spPr>
          <a:xfrm flipV="1">
            <a:off x="696519" y="4068557"/>
            <a:ext cx="7523008" cy="1143"/>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pic>
        <p:nvPicPr>
          <p:cNvPr id="7"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0296" y="565350"/>
            <a:ext cx="8768952" cy="1964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ubtitle 2"/>
          <p:cNvSpPr>
            <a:spLocks noGrp="1"/>
          </p:cNvSpPr>
          <p:nvPr>
            <p:ph type="subTitle" idx="1"/>
          </p:nvPr>
        </p:nvSpPr>
        <p:spPr>
          <a:xfrm>
            <a:off x="589833" y="4144260"/>
            <a:ext cx="7630189" cy="427441"/>
          </a:xfrm>
        </p:spPr>
        <p:txBody>
          <a:bodyPr>
            <a:noAutofit/>
          </a:bodyPr>
          <a:lstStyle>
            <a:lvl1pPr marL="0" indent="0" algn="l">
              <a:buNone/>
              <a:defRPr sz="2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16"/>
          <p:cNvSpPr>
            <a:spLocks noGrp="1"/>
          </p:cNvSpPr>
          <p:nvPr>
            <p:ph type="dt" sz="half" idx="10"/>
          </p:nvPr>
        </p:nvSpPr>
        <p:spPr/>
        <p:txBody>
          <a:bodyPr/>
          <a:lstStyle>
            <a:lvl1pPr>
              <a:defRPr/>
            </a:lvl1pPr>
          </a:lstStyle>
          <a:p>
            <a:pPr>
              <a:defRPr/>
            </a:pPr>
            <a:fld id="{A306F09D-435E-8B4E-B3E8-D5EBE061D20A}" type="datetimeFigureOut">
              <a:rPr lang="en-US"/>
              <a:pPr>
                <a:defRPr/>
              </a:pPr>
              <a:t>2/28/2022</a:t>
            </a:fld>
            <a:endParaRPr lang="en-US"/>
          </a:p>
        </p:txBody>
      </p:sp>
      <p:sp>
        <p:nvSpPr>
          <p:cNvPr id="9" name="Footer Placeholder 17"/>
          <p:cNvSpPr>
            <a:spLocks noGrp="1"/>
          </p:cNvSpPr>
          <p:nvPr>
            <p:ph type="ftr" sz="quarter" idx="11"/>
          </p:nvPr>
        </p:nvSpPr>
        <p:spPr/>
        <p:txBody>
          <a:bodyPr/>
          <a:lstStyle>
            <a:lvl1pPr>
              <a:defRPr/>
            </a:lvl1pPr>
          </a:lstStyle>
          <a:p>
            <a:pPr>
              <a:defRPr/>
            </a:pPr>
            <a:endParaRPr lang="en-US"/>
          </a:p>
        </p:txBody>
      </p:sp>
      <p:sp>
        <p:nvSpPr>
          <p:cNvPr id="10" name="Slide Number Placeholder 18"/>
          <p:cNvSpPr>
            <a:spLocks noGrp="1"/>
          </p:cNvSpPr>
          <p:nvPr>
            <p:ph type="sldNum" sz="quarter" idx="12"/>
          </p:nvPr>
        </p:nvSpPr>
        <p:spPr/>
        <p:txBody>
          <a:bodyPr/>
          <a:lstStyle>
            <a:lvl1pPr>
              <a:defRPr/>
            </a:lvl1pPr>
          </a:lstStyle>
          <a:p>
            <a:pPr>
              <a:defRPr/>
            </a:pPr>
            <a:fld id="{ABDF615F-D5E3-6143-B635-629556379A32}" type="slidenum">
              <a:rPr lang="en-US"/>
              <a:pPr>
                <a:defRPr/>
              </a:pPr>
              <a:t>‹#›</a:t>
            </a:fld>
            <a:endParaRPr lang="en-US" dirty="0"/>
          </a:p>
        </p:txBody>
      </p:sp>
      <p:sp>
        <p:nvSpPr>
          <p:cNvPr id="11" name="TextBox 16"/>
          <p:cNvSpPr txBox="1">
            <a:spLocks noChangeArrowheads="1"/>
          </p:cNvSpPr>
          <p:nvPr userDrawn="1"/>
        </p:nvSpPr>
        <p:spPr bwMode="auto">
          <a:xfrm>
            <a:off x="625978" y="2693881"/>
            <a:ext cx="665731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2000" b="1" dirty="0">
                <a:solidFill>
                  <a:srgbClr val="1A3B85"/>
                </a:solidFill>
              </a:rPr>
              <a:t>COMMUNITY</a:t>
            </a:r>
            <a:r>
              <a:rPr lang="en-US" sz="2000" b="1" baseline="0" dirty="0">
                <a:solidFill>
                  <a:srgbClr val="1A3B85"/>
                </a:solidFill>
              </a:rPr>
              <a:t> DEVELOPMENT</a:t>
            </a:r>
            <a:r>
              <a:rPr lang="en-US" sz="2000" b="1" dirty="0">
                <a:solidFill>
                  <a:srgbClr val="1A3B85"/>
                </a:solidFill>
              </a:rPr>
              <a:t> </a:t>
            </a:r>
            <a:r>
              <a:rPr lang="en-US" sz="2000" dirty="0">
                <a:solidFill>
                  <a:srgbClr val="1A3B85"/>
                </a:solidFill>
              </a:rPr>
              <a:t>DEPARTMENT</a:t>
            </a:r>
          </a:p>
        </p:txBody>
      </p:sp>
      <p:sp>
        <p:nvSpPr>
          <p:cNvPr id="12" name="Title 1"/>
          <p:cNvSpPr>
            <a:spLocks noGrp="1"/>
          </p:cNvSpPr>
          <p:nvPr>
            <p:ph type="ctrTitle"/>
          </p:nvPr>
        </p:nvSpPr>
        <p:spPr>
          <a:xfrm>
            <a:off x="589831" y="3122498"/>
            <a:ext cx="7630190" cy="873191"/>
          </a:xfrm>
        </p:spPr>
        <p:txBody>
          <a:bodyPr>
            <a:normAutofit/>
          </a:bodyPr>
          <a:lstStyle>
            <a:lvl1pPr>
              <a:defRPr sz="2900" cap="all" baseline="0"/>
            </a:lvl1pPr>
          </a:lstStyle>
          <a:p>
            <a:r>
              <a:rPr lang="en-US" smtClean="0"/>
              <a:t>Click to edit Master title style</a:t>
            </a:r>
            <a:endParaRPr lang="en-US" dirty="0"/>
          </a:p>
        </p:txBody>
      </p:sp>
    </p:spTree>
    <p:extLst>
      <p:ext uri="{BB962C8B-B14F-4D97-AF65-F5344CB8AC3E}">
        <p14:creationId xmlns:p14="http://schemas.microsoft.com/office/powerpoint/2010/main" val="16379160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pic>
        <p:nvPicPr>
          <p:cNvPr id="4" name="Picture 14" descr="FacebookCoverPhoto1.png"/>
          <p:cNvPicPr>
            <a:picLocks noChangeAspect="1"/>
          </p:cNvPicPr>
          <p:nvPr/>
        </p:nvPicPr>
        <p:blipFill>
          <a:blip r:embed="rId2" cstate="print">
            <a:extLst>
              <a:ext uri="{28A0092B-C50C-407E-A947-70E740481C1C}">
                <a14:useLocalDpi xmlns:a14="http://schemas.microsoft.com/office/drawing/2010/main" val="0"/>
              </a:ext>
            </a:extLst>
          </a:blip>
          <a:srcRect t="9886" r="1154" b="9248"/>
          <a:stretch>
            <a:fillRect/>
          </a:stretch>
        </p:blipFill>
        <p:spPr bwMode="auto">
          <a:xfrm>
            <a:off x="1" y="562283"/>
            <a:ext cx="8789544" cy="1970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 name="Straight Connector 4"/>
          <p:cNvCxnSpPr/>
          <p:nvPr/>
        </p:nvCxnSpPr>
        <p:spPr>
          <a:xfrm flipV="1">
            <a:off x="696519" y="4068557"/>
            <a:ext cx="7523008" cy="1143"/>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pic>
        <p:nvPicPr>
          <p:cNvPr id="7"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0296" y="565350"/>
            <a:ext cx="8768952" cy="19641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ubtitle 2"/>
          <p:cNvSpPr>
            <a:spLocks noGrp="1"/>
          </p:cNvSpPr>
          <p:nvPr>
            <p:ph type="subTitle" idx="1"/>
          </p:nvPr>
        </p:nvSpPr>
        <p:spPr>
          <a:xfrm>
            <a:off x="589833" y="4144260"/>
            <a:ext cx="7630189" cy="427441"/>
          </a:xfrm>
        </p:spPr>
        <p:txBody>
          <a:bodyPr>
            <a:noAutofit/>
          </a:bodyPr>
          <a:lstStyle>
            <a:lvl1pPr marL="0" indent="0" algn="l">
              <a:buNone/>
              <a:defRPr sz="2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16"/>
          <p:cNvSpPr>
            <a:spLocks noGrp="1"/>
          </p:cNvSpPr>
          <p:nvPr>
            <p:ph type="dt" sz="half" idx="10"/>
          </p:nvPr>
        </p:nvSpPr>
        <p:spPr/>
        <p:txBody>
          <a:bodyPr/>
          <a:lstStyle>
            <a:lvl1pPr>
              <a:defRPr/>
            </a:lvl1pPr>
          </a:lstStyle>
          <a:p>
            <a:pPr>
              <a:defRPr/>
            </a:pPr>
            <a:fld id="{A306F09D-435E-8B4E-B3E8-D5EBE061D20A}" type="datetimeFigureOut">
              <a:rPr lang="en-US"/>
              <a:pPr>
                <a:defRPr/>
              </a:pPr>
              <a:t>2/28/2022</a:t>
            </a:fld>
            <a:endParaRPr lang="en-US"/>
          </a:p>
        </p:txBody>
      </p:sp>
      <p:sp>
        <p:nvSpPr>
          <p:cNvPr id="9" name="Footer Placeholder 17"/>
          <p:cNvSpPr>
            <a:spLocks noGrp="1"/>
          </p:cNvSpPr>
          <p:nvPr>
            <p:ph type="ftr" sz="quarter" idx="11"/>
          </p:nvPr>
        </p:nvSpPr>
        <p:spPr/>
        <p:txBody>
          <a:bodyPr/>
          <a:lstStyle>
            <a:lvl1pPr>
              <a:defRPr/>
            </a:lvl1pPr>
          </a:lstStyle>
          <a:p>
            <a:pPr>
              <a:defRPr/>
            </a:pPr>
            <a:endParaRPr lang="en-US"/>
          </a:p>
        </p:txBody>
      </p:sp>
      <p:sp>
        <p:nvSpPr>
          <p:cNvPr id="10" name="Slide Number Placeholder 18"/>
          <p:cNvSpPr>
            <a:spLocks noGrp="1"/>
          </p:cNvSpPr>
          <p:nvPr>
            <p:ph type="sldNum" sz="quarter" idx="12"/>
          </p:nvPr>
        </p:nvSpPr>
        <p:spPr/>
        <p:txBody>
          <a:bodyPr/>
          <a:lstStyle>
            <a:lvl1pPr>
              <a:defRPr/>
            </a:lvl1pPr>
          </a:lstStyle>
          <a:p>
            <a:pPr>
              <a:defRPr/>
            </a:pPr>
            <a:fld id="{ABDF615F-D5E3-6143-B635-629556379A32}" type="slidenum">
              <a:rPr lang="en-US"/>
              <a:pPr>
                <a:defRPr/>
              </a:pPr>
              <a:t>‹#›</a:t>
            </a:fld>
            <a:endParaRPr lang="en-US" dirty="0"/>
          </a:p>
        </p:txBody>
      </p:sp>
      <p:sp>
        <p:nvSpPr>
          <p:cNvPr id="11" name="TextBox 16"/>
          <p:cNvSpPr txBox="1">
            <a:spLocks noChangeArrowheads="1"/>
          </p:cNvSpPr>
          <p:nvPr userDrawn="1"/>
        </p:nvSpPr>
        <p:spPr bwMode="auto">
          <a:xfrm>
            <a:off x="625978" y="2693881"/>
            <a:ext cx="665731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2000" b="1" dirty="0">
                <a:solidFill>
                  <a:srgbClr val="1A3B85"/>
                </a:solidFill>
              </a:rPr>
              <a:t>COMMUNITY</a:t>
            </a:r>
            <a:r>
              <a:rPr lang="en-US" sz="2000" b="1" baseline="0" dirty="0">
                <a:solidFill>
                  <a:srgbClr val="1A3B85"/>
                </a:solidFill>
              </a:rPr>
              <a:t> DEVELOPMENT</a:t>
            </a:r>
            <a:r>
              <a:rPr lang="en-US" sz="2000" b="1" dirty="0">
                <a:solidFill>
                  <a:srgbClr val="1A3B85"/>
                </a:solidFill>
              </a:rPr>
              <a:t> </a:t>
            </a:r>
            <a:r>
              <a:rPr lang="en-US" sz="2000" dirty="0">
                <a:solidFill>
                  <a:srgbClr val="1A3B85"/>
                </a:solidFill>
              </a:rPr>
              <a:t>DEPARTMENT</a:t>
            </a:r>
          </a:p>
        </p:txBody>
      </p:sp>
      <p:sp>
        <p:nvSpPr>
          <p:cNvPr id="12" name="Title 1"/>
          <p:cNvSpPr>
            <a:spLocks noGrp="1"/>
          </p:cNvSpPr>
          <p:nvPr>
            <p:ph type="ctrTitle"/>
          </p:nvPr>
        </p:nvSpPr>
        <p:spPr>
          <a:xfrm>
            <a:off x="589831" y="3122498"/>
            <a:ext cx="7630190" cy="873191"/>
          </a:xfrm>
        </p:spPr>
        <p:txBody>
          <a:bodyPr>
            <a:normAutofit/>
          </a:bodyPr>
          <a:lstStyle>
            <a:lvl1pPr>
              <a:defRPr sz="2900" cap="all" baseline="0"/>
            </a:lvl1pPr>
          </a:lstStyle>
          <a:p>
            <a:r>
              <a:rPr lang="en-US" smtClean="0"/>
              <a:t>Click to edit Master title style</a:t>
            </a:r>
            <a:endParaRPr lang="en-US" dirty="0"/>
          </a:p>
        </p:txBody>
      </p:sp>
    </p:spTree>
    <p:extLst>
      <p:ext uri="{BB962C8B-B14F-4D97-AF65-F5344CB8AC3E}">
        <p14:creationId xmlns:p14="http://schemas.microsoft.com/office/powerpoint/2010/main" val="3042160911"/>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B140EF-D682-F049-9448-C375310AD152}"/>
              </a:ext>
            </a:extLst>
          </p:cNvPr>
          <p:cNvSpPr>
            <a:spLocks noGrp="1"/>
          </p:cNvSpPr>
          <p:nvPr>
            <p:ph type="ctrTitle"/>
          </p:nvPr>
        </p:nvSpPr>
        <p:spPr>
          <a:xfrm>
            <a:off x="1097360" y="807997"/>
            <a:ext cx="6584156" cy="1718851"/>
          </a:xfrm>
          <a:prstGeom prst="rect">
            <a:avLst/>
          </a:prstGeom>
        </p:spPr>
        <p:txBody>
          <a:bodyPr anchor="b"/>
          <a:lstStyle>
            <a:lvl1pPr algn="ctr">
              <a:defRPr sz="4319"/>
            </a:lvl1pPr>
          </a:lstStyle>
          <a:p>
            <a:r>
              <a:rPr lang="en-US" smtClean="0"/>
              <a:t>Click to edit Master title style</a:t>
            </a:r>
            <a:endParaRPr lang="en-US"/>
          </a:p>
        </p:txBody>
      </p:sp>
      <p:sp>
        <p:nvSpPr>
          <p:cNvPr id="3" name="Subtitle 2">
            <a:extLst>
              <a:ext uri="{FF2B5EF4-FFF2-40B4-BE49-F238E27FC236}">
                <a16:creationId xmlns:a16="http://schemas.microsoft.com/office/drawing/2014/main" xmlns="" id="{3B7E53C6-8B49-534F-8406-4B42AFC08016}"/>
              </a:ext>
            </a:extLst>
          </p:cNvPr>
          <p:cNvSpPr>
            <a:spLocks noGrp="1"/>
          </p:cNvSpPr>
          <p:nvPr>
            <p:ph type="subTitle" idx="1"/>
          </p:nvPr>
        </p:nvSpPr>
        <p:spPr>
          <a:xfrm>
            <a:off x="1097360" y="2593134"/>
            <a:ext cx="6584156" cy="1191995"/>
          </a:xfrm>
          <a:prstGeom prst="rect">
            <a:avLst/>
          </a:prstGeom>
        </p:spPr>
        <p:txBody>
          <a:bodyPr/>
          <a:lstStyle>
            <a:lvl1pPr marL="0" indent="0" algn="ctr">
              <a:buNone/>
              <a:defRPr sz="1728"/>
            </a:lvl1pPr>
            <a:lvl2pPr marL="329138" indent="0" algn="ctr">
              <a:buNone/>
              <a:defRPr sz="1440"/>
            </a:lvl2pPr>
            <a:lvl3pPr marL="658277" indent="0" algn="ctr">
              <a:buNone/>
              <a:defRPr sz="1296"/>
            </a:lvl3pPr>
            <a:lvl4pPr marL="987415" indent="0" algn="ctr">
              <a:buNone/>
              <a:defRPr sz="1152"/>
            </a:lvl4pPr>
            <a:lvl5pPr marL="1316553" indent="0" algn="ctr">
              <a:buNone/>
              <a:defRPr sz="1152"/>
            </a:lvl5pPr>
            <a:lvl6pPr marL="1645691" indent="0" algn="ctr">
              <a:buNone/>
              <a:defRPr sz="1152"/>
            </a:lvl6pPr>
            <a:lvl7pPr marL="1974830" indent="0" algn="ctr">
              <a:buNone/>
              <a:defRPr sz="1152"/>
            </a:lvl7pPr>
            <a:lvl8pPr marL="2303968" indent="0" algn="ctr">
              <a:buNone/>
              <a:defRPr sz="1152"/>
            </a:lvl8pPr>
            <a:lvl9pPr marL="2633106" indent="0" algn="ctr">
              <a:buNone/>
              <a:defRPr sz="1152"/>
            </a:lvl9pPr>
          </a:lstStyle>
          <a:p>
            <a:r>
              <a:rPr lang="en-US" smtClean="0"/>
              <a:t>Click to edit Master subtitle style</a:t>
            </a:r>
            <a:endParaRPr lang="en-US"/>
          </a:p>
        </p:txBody>
      </p:sp>
    </p:spTree>
    <p:extLst>
      <p:ext uri="{BB962C8B-B14F-4D97-AF65-F5344CB8AC3E}">
        <p14:creationId xmlns:p14="http://schemas.microsoft.com/office/powerpoint/2010/main" val="4097017885"/>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249D9C-7BDD-2349-B3EC-F73F5FA4D358}"/>
              </a:ext>
            </a:extLst>
          </p:cNvPr>
          <p:cNvSpPr>
            <a:spLocks noGrp="1"/>
          </p:cNvSpPr>
          <p:nvPr>
            <p:ph type="title"/>
          </p:nvPr>
        </p:nvSpPr>
        <p:spPr>
          <a:xfrm>
            <a:off x="603548" y="262856"/>
            <a:ext cx="7571780" cy="954283"/>
          </a:xfrm>
          <a:prstGeom prst="rect">
            <a:avLst/>
          </a:prstGeom>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xmlns="" id="{4A1CA346-DD10-7440-9790-1FCE5FECFAC2}"/>
              </a:ext>
            </a:extLst>
          </p:cNvPr>
          <p:cNvSpPr>
            <a:spLocks noGrp="1"/>
          </p:cNvSpPr>
          <p:nvPr>
            <p:ph idx="1"/>
          </p:nvPr>
        </p:nvSpPr>
        <p:spPr>
          <a:xfrm>
            <a:off x="603548" y="1314281"/>
            <a:ext cx="7571780" cy="313256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2937140"/>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43A76D-2402-6D44-97E9-004909CD8F25}"/>
              </a:ext>
            </a:extLst>
          </p:cNvPr>
          <p:cNvSpPr>
            <a:spLocks noGrp="1"/>
          </p:cNvSpPr>
          <p:nvPr>
            <p:ph type="title"/>
          </p:nvPr>
        </p:nvSpPr>
        <p:spPr>
          <a:xfrm>
            <a:off x="598975" y="1230854"/>
            <a:ext cx="7571780" cy="2053706"/>
          </a:xfrm>
          <a:prstGeom prst="rect">
            <a:avLst/>
          </a:prstGeom>
        </p:spPr>
        <p:txBody>
          <a:bodyPr anchor="b"/>
          <a:lstStyle>
            <a:lvl1pPr>
              <a:defRPr sz="4319"/>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xmlns="" id="{78770050-63F5-9240-8A40-3B94F31EB835}"/>
              </a:ext>
            </a:extLst>
          </p:cNvPr>
          <p:cNvSpPr>
            <a:spLocks noGrp="1"/>
          </p:cNvSpPr>
          <p:nvPr>
            <p:ph type="body" idx="1"/>
          </p:nvPr>
        </p:nvSpPr>
        <p:spPr>
          <a:xfrm>
            <a:off x="598975" y="3303989"/>
            <a:ext cx="7571780" cy="1079996"/>
          </a:xfrm>
          <a:prstGeom prst="rect">
            <a:avLst/>
          </a:prstGeom>
        </p:spPr>
        <p:txBody>
          <a:bodyPr/>
          <a:lstStyle>
            <a:lvl1pPr marL="0" indent="0">
              <a:buNone/>
              <a:defRPr sz="1728">
                <a:solidFill>
                  <a:schemeClr val="tx1">
                    <a:tint val="75000"/>
                  </a:schemeClr>
                </a:solidFill>
              </a:defRPr>
            </a:lvl1pPr>
            <a:lvl2pPr marL="329138" indent="0">
              <a:buNone/>
              <a:defRPr sz="1440">
                <a:solidFill>
                  <a:schemeClr val="tx1">
                    <a:tint val="75000"/>
                  </a:schemeClr>
                </a:solidFill>
              </a:defRPr>
            </a:lvl2pPr>
            <a:lvl3pPr marL="658277" indent="0">
              <a:buNone/>
              <a:defRPr sz="1296">
                <a:solidFill>
                  <a:schemeClr val="tx1">
                    <a:tint val="75000"/>
                  </a:schemeClr>
                </a:solidFill>
              </a:defRPr>
            </a:lvl3pPr>
            <a:lvl4pPr marL="987415" indent="0">
              <a:buNone/>
              <a:defRPr sz="1152">
                <a:solidFill>
                  <a:schemeClr val="tx1">
                    <a:tint val="75000"/>
                  </a:schemeClr>
                </a:solidFill>
              </a:defRPr>
            </a:lvl4pPr>
            <a:lvl5pPr marL="1316553" indent="0">
              <a:buNone/>
              <a:defRPr sz="1152">
                <a:solidFill>
                  <a:schemeClr val="tx1">
                    <a:tint val="75000"/>
                  </a:schemeClr>
                </a:solidFill>
              </a:defRPr>
            </a:lvl5pPr>
            <a:lvl6pPr marL="1645691" indent="0">
              <a:buNone/>
              <a:defRPr sz="1152">
                <a:solidFill>
                  <a:schemeClr val="tx1">
                    <a:tint val="75000"/>
                  </a:schemeClr>
                </a:solidFill>
              </a:defRPr>
            </a:lvl6pPr>
            <a:lvl7pPr marL="1974830" indent="0">
              <a:buNone/>
              <a:defRPr sz="1152">
                <a:solidFill>
                  <a:schemeClr val="tx1">
                    <a:tint val="75000"/>
                  </a:schemeClr>
                </a:solidFill>
              </a:defRPr>
            </a:lvl7pPr>
            <a:lvl8pPr marL="2303968" indent="0">
              <a:buNone/>
              <a:defRPr sz="1152">
                <a:solidFill>
                  <a:schemeClr val="tx1">
                    <a:tint val="75000"/>
                  </a:schemeClr>
                </a:solidFill>
              </a:defRPr>
            </a:lvl8pPr>
            <a:lvl9pPr marL="2633106" indent="0">
              <a:buNone/>
              <a:defRPr sz="1152">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575601527"/>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5CF74F-301D-5A4F-9F97-536F961FC6EB}"/>
              </a:ext>
            </a:extLst>
          </p:cNvPr>
          <p:cNvSpPr>
            <a:spLocks noGrp="1"/>
          </p:cNvSpPr>
          <p:nvPr>
            <p:ph type="title"/>
          </p:nvPr>
        </p:nvSpPr>
        <p:spPr>
          <a:xfrm>
            <a:off x="603548" y="262856"/>
            <a:ext cx="7571780" cy="954283"/>
          </a:xfrm>
          <a:prstGeom prst="rect">
            <a:avLst/>
          </a:prstGeom>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xmlns="" id="{CDBB179A-A71F-1D44-9822-B4C6DAD05F76}"/>
              </a:ext>
            </a:extLst>
          </p:cNvPr>
          <p:cNvSpPr>
            <a:spLocks noGrp="1"/>
          </p:cNvSpPr>
          <p:nvPr>
            <p:ph sz="half" idx="1"/>
          </p:nvPr>
        </p:nvSpPr>
        <p:spPr>
          <a:xfrm>
            <a:off x="603548" y="1314281"/>
            <a:ext cx="3731022" cy="313256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xmlns="" id="{25189130-3D63-5648-AF9F-F64ECB7E8D3B}"/>
              </a:ext>
            </a:extLst>
          </p:cNvPr>
          <p:cNvSpPr>
            <a:spLocks noGrp="1"/>
          </p:cNvSpPr>
          <p:nvPr>
            <p:ph sz="half" idx="2"/>
          </p:nvPr>
        </p:nvSpPr>
        <p:spPr>
          <a:xfrm>
            <a:off x="4444305" y="1314281"/>
            <a:ext cx="3731022" cy="3132560"/>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3379962"/>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9923D4-1DB8-A14D-9045-B4658CD95153}"/>
              </a:ext>
            </a:extLst>
          </p:cNvPr>
          <p:cNvSpPr>
            <a:spLocks noGrp="1"/>
          </p:cNvSpPr>
          <p:nvPr>
            <p:ph type="title"/>
          </p:nvPr>
        </p:nvSpPr>
        <p:spPr>
          <a:xfrm>
            <a:off x="604691" y="262856"/>
            <a:ext cx="7571780" cy="954283"/>
          </a:xfrm>
          <a:prstGeom prst="rect">
            <a:avLst/>
          </a:prstGeo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xmlns="" id="{75435326-8100-C443-9882-F4CB963B470B}"/>
              </a:ext>
            </a:extLst>
          </p:cNvPr>
          <p:cNvSpPr>
            <a:spLocks noGrp="1"/>
          </p:cNvSpPr>
          <p:nvPr>
            <p:ph type="body" idx="1"/>
          </p:nvPr>
        </p:nvSpPr>
        <p:spPr>
          <a:xfrm>
            <a:off x="604692" y="1210282"/>
            <a:ext cx="3713875" cy="593140"/>
          </a:xfrm>
          <a:prstGeom prst="rect">
            <a:avLst/>
          </a:prstGeom>
        </p:spPr>
        <p:txBody>
          <a:bodyPr anchor="b"/>
          <a:lstStyle>
            <a:lvl1pPr marL="0" indent="0">
              <a:buNone/>
              <a:defRPr sz="1728" b="1"/>
            </a:lvl1pPr>
            <a:lvl2pPr marL="329138" indent="0">
              <a:buNone/>
              <a:defRPr sz="1440" b="1"/>
            </a:lvl2pPr>
            <a:lvl3pPr marL="658277" indent="0">
              <a:buNone/>
              <a:defRPr sz="1296" b="1"/>
            </a:lvl3pPr>
            <a:lvl4pPr marL="987415" indent="0">
              <a:buNone/>
              <a:defRPr sz="1152" b="1"/>
            </a:lvl4pPr>
            <a:lvl5pPr marL="1316553" indent="0">
              <a:buNone/>
              <a:defRPr sz="1152" b="1"/>
            </a:lvl5pPr>
            <a:lvl6pPr marL="1645691" indent="0">
              <a:buNone/>
              <a:defRPr sz="1152" b="1"/>
            </a:lvl6pPr>
            <a:lvl7pPr marL="1974830" indent="0">
              <a:buNone/>
              <a:defRPr sz="1152" b="1"/>
            </a:lvl7pPr>
            <a:lvl8pPr marL="2303968" indent="0">
              <a:buNone/>
              <a:defRPr sz="1152" b="1"/>
            </a:lvl8pPr>
            <a:lvl9pPr marL="2633106" indent="0">
              <a:buNone/>
              <a:defRPr sz="1152" b="1"/>
            </a:lvl9pPr>
          </a:lstStyle>
          <a:p>
            <a:pPr lvl="0"/>
            <a:r>
              <a:rPr lang="en-US" smtClean="0"/>
              <a:t>Edit Master text styles</a:t>
            </a:r>
          </a:p>
        </p:txBody>
      </p:sp>
      <p:sp>
        <p:nvSpPr>
          <p:cNvPr id="4" name="Content Placeholder 3">
            <a:extLst>
              <a:ext uri="{FF2B5EF4-FFF2-40B4-BE49-F238E27FC236}">
                <a16:creationId xmlns:a16="http://schemas.microsoft.com/office/drawing/2014/main" xmlns="" id="{9473743A-1073-0047-957F-201434316EA0}"/>
              </a:ext>
            </a:extLst>
          </p:cNvPr>
          <p:cNvSpPr>
            <a:spLocks noGrp="1"/>
          </p:cNvSpPr>
          <p:nvPr>
            <p:ph sz="half" idx="2"/>
          </p:nvPr>
        </p:nvSpPr>
        <p:spPr>
          <a:xfrm>
            <a:off x="604692" y="1803422"/>
            <a:ext cx="3713875" cy="2652562"/>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a16="http://schemas.microsoft.com/office/drawing/2014/main" xmlns="" id="{FAE15158-B83B-E147-8271-5EF6BF88B79B}"/>
              </a:ext>
            </a:extLst>
          </p:cNvPr>
          <p:cNvSpPr>
            <a:spLocks noGrp="1"/>
          </p:cNvSpPr>
          <p:nvPr>
            <p:ph type="body" sz="quarter" idx="3"/>
          </p:nvPr>
        </p:nvSpPr>
        <p:spPr>
          <a:xfrm>
            <a:off x="4444306" y="1210282"/>
            <a:ext cx="3732165" cy="593140"/>
          </a:xfrm>
          <a:prstGeom prst="rect">
            <a:avLst/>
          </a:prstGeom>
        </p:spPr>
        <p:txBody>
          <a:bodyPr anchor="b"/>
          <a:lstStyle>
            <a:lvl1pPr marL="0" indent="0">
              <a:buNone/>
              <a:defRPr sz="1728" b="1"/>
            </a:lvl1pPr>
            <a:lvl2pPr marL="329138" indent="0">
              <a:buNone/>
              <a:defRPr sz="1440" b="1"/>
            </a:lvl2pPr>
            <a:lvl3pPr marL="658277" indent="0">
              <a:buNone/>
              <a:defRPr sz="1296" b="1"/>
            </a:lvl3pPr>
            <a:lvl4pPr marL="987415" indent="0">
              <a:buNone/>
              <a:defRPr sz="1152" b="1"/>
            </a:lvl4pPr>
            <a:lvl5pPr marL="1316553" indent="0">
              <a:buNone/>
              <a:defRPr sz="1152" b="1"/>
            </a:lvl5pPr>
            <a:lvl6pPr marL="1645691" indent="0">
              <a:buNone/>
              <a:defRPr sz="1152" b="1"/>
            </a:lvl6pPr>
            <a:lvl7pPr marL="1974830" indent="0">
              <a:buNone/>
              <a:defRPr sz="1152" b="1"/>
            </a:lvl7pPr>
            <a:lvl8pPr marL="2303968" indent="0">
              <a:buNone/>
              <a:defRPr sz="1152" b="1"/>
            </a:lvl8pPr>
            <a:lvl9pPr marL="2633106" indent="0">
              <a:buNone/>
              <a:defRPr sz="1152" b="1"/>
            </a:lvl9pPr>
          </a:lstStyle>
          <a:p>
            <a:pPr lvl="0"/>
            <a:r>
              <a:rPr lang="en-US" smtClean="0"/>
              <a:t>Edit Master text styles</a:t>
            </a:r>
          </a:p>
        </p:txBody>
      </p:sp>
      <p:sp>
        <p:nvSpPr>
          <p:cNvPr id="6" name="Content Placeholder 5">
            <a:extLst>
              <a:ext uri="{FF2B5EF4-FFF2-40B4-BE49-F238E27FC236}">
                <a16:creationId xmlns:a16="http://schemas.microsoft.com/office/drawing/2014/main" xmlns="" id="{E7FD5C21-C581-0246-94D5-B19F31AC614E}"/>
              </a:ext>
            </a:extLst>
          </p:cNvPr>
          <p:cNvSpPr>
            <a:spLocks noGrp="1"/>
          </p:cNvSpPr>
          <p:nvPr>
            <p:ph sz="quarter" idx="4"/>
          </p:nvPr>
        </p:nvSpPr>
        <p:spPr>
          <a:xfrm>
            <a:off x="4444306" y="1803422"/>
            <a:ext cx="3732165" cy="2652562"/>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498189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rgbClr val="1259A9"/>
              </a:buClr>
              <a:defRPr/>
            </a:lvl1pPr>
            <a:lvl2pPr>
              <a:buClr>
                <a:srgbClr val="1259A9"/>
              </a:buClr>
              <a:defRPr/>
            </a:lvl2pPr>
            <a:lvl3pPr>
              <a:buClr>
                <a:srgbClr val="1259A9"/>
              </a:buClr>
              <a:defRPr/>
            </a:lvl3pPr>
            <a:lvl4pPr>
              <a:buClr>
                <a:srgbClr val="1259A9"/>
              </a:buClr>
              <a:defRPr/>
            </a:lvl4pPr>
            <a:lvl5pPr>
              <a:buClr>
                <a:srgbClr val="1259A9"/>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9"/>
          <p:cNvSpPr>
            <a:spLocks noGrp="1"/>
          </p:cNvSpPr>
          <p:nvPr>
            <p:ph type="sldNum" sz="quarter" idx="10"/>
          </p:nvPr>
        </p:nvSpPr>
        <p:spPr/>
        <p:txBody>
          <a:bodyPr/>
          <a:lstStyle>
            <a:lvl1pPr>
              <a:defRPr/>
            </a:lvl1pPr>
          </a:lstStyle>
          <a:p>
            <a:pPr>
              <a:defRPr/>
            </a:pPr>
            <a:fld id="{3EBB3184-EA6B-8A41-9912-27E6FE936C40}" type="slidenum">
              <a:rPr lang="en-US"/>
              <a:pPr>
                <a:defRPr/>
              </a:pPr>
              <a:t>‹#›</a:t>
            </a:fld>
            <a:endParaRPr lang="en-US" dirty="0"/>
          </a:p>
        </p:txBody>
      </p:sp>
      <p:sp>
        <p:nvSpPr>
          <p:cNvPr id="5" name="Date Placeholder 11"/>
          <p:cNvSpPr>
            <a:spLocks noGrp="1"/>
          </p:cNvSpPr>
          <p:nvPr>
            <p:ph type="dt" sz="half" idx="11"/>
          </p:nvPr>
        </p:nvSpPr>
        <p:spPr/>
        <p:txBody>
          <a:bodyPr/>
          <a:lstStyle>
            <a:lvl1pPr>
              <a:defRPr/>
            </a:lvl1pPr>
          </a:lstStyle>
          <a:p>
            <a:pPr>
              <a:defRPr/>
            </a:pPr>
            <a:fld id="{2FC37375-4827-5048-A4B3-C8931A17297B}" type="datetimeFigureOut">
              <a:rPr lang="en-US"/>
              <a:pPr>
                <a:defRPr/>
              </a:pPr>
              <a:t>2/28/2022</a:t>
            </a:fld>
            <a:endParaRPr lang="en-US"/>
          </a:p>
        </p:txBody>
      </p:sp>
      <p:sp>
        <p:nvSpPr>
          <p:cNvPr id="6"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16089122"/>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550CA7-C3D1-D448-8A2E-196B7CB7F784}"/>
              </a:ext>
            </a:extLst>
          </p:cNvPr>
          <p:cNvSpPr>
            <a:spLocks noGrp="1"/>
          </p:cNvSpPr>
          <p:nvPr>
            <p:ph type="title"/>
          </p:nvPr>
        </p:nvSpPr>
        <p:spPr>
          <a:xfrm>
            <a:off x="603548" y="262856"/>
            <a:ext cx="7571780" cy="95428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739437766"/>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383056"/>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2E1AC1-AA08-844D-8D40-792ACFDDDF84}"/>
              </a:ext>
            </a:extLst>
          </p:cNvPr>
          <p:cNvSpPr>
            <a:spLocks noGrp="1"/>
          </p:cNvSpPr>
          <p:nvPr>
            <p:ph type="title"/>
          </p:nvPr>
        </p:nvSpPr>
        <p:spPr>
          <a:xfrm>
            <a:off x="604692" y="329142"/>
            <a:ext cx="2831415" cy="1151996"/>
          </a:xfrm>
          <a:prstGeom prst="rect">
            <a:avLst/>
          </a:prstGeom>
        </p:spPr>
        <p:txBody>
          <a:bodyPr anchor="b"/>
          <a:lstStyle>
            <a:lvl1pPr>
              <a:defRPr sz="2304"/>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xmlns="" id="{B93B1C65-7B2A-DF43-946D-68607CD52E80}"/>
              </a:ext>
            </a:extLst>
          </p:cNvPr>
          <p:cNvSpPr>
            <a:spLocks noGrp="1"/>
          </p:cNvSpPr>
          <p:nvPr>
            <p:ph idx="1"/>
          </p:nvPr>
        </p:nvSpPr>
        <p:spPr>
          <a:xfrm>
            <a:off x="3732166" y="710855"/>
            <a:ext cx="4444305" cy="3508559"/>
          </a:xfrm>
          <a:prstGeom prst="rect">
            <a:avLst/>
          </a:prstGeom>
        </p:spPr>
        <p:txBody>
          <a:bodyPr/>
          <a:lstStyle>
            <a:lvl1pPr>
              <a:defRPr sz="2304"/>
            </a:lvl1pPr>
            <a:lvl2pPr>
              <a:defRPr sz="2016"/>
            </a:lvl2pPr>
            <a:lvl3pPr>
              <a:defRPr sz="1728"/>
            </a:lvl3pPr>
            <a:lvl4pPr>
              <a:defRPr sz="1440"/>
            </a:lvl4pPr>
            <a:lvl5pPr>
              <a:defRPr sz="1440"/>
            </a:lvl5pPr>
            <a:lvl6pPr>
              <a:defRPr sz="1440"/>
            </a:lvl6pPr>
            <a:lvl7pPr>
              <a:defRPr sz="1440"/>
            </a:lvl7pPr>
            <a:lvl8pPr>
              <a:defRPr sz="1440"/>
            </a:lvl8pPr>
            <a:lvl9pPr>
              <a:defRPr sz="144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a16="http://schemas.microsoft.com/office/drawing/2014/main" xmlns="" id="{3B8D6BED-DAE5-8445-81E0-1301A802DB76}"/>
              </a:ext>
            </a:extLst>
          </p:cNvPr>
          <p:cNvSpPr>
            <a:spLocks noGrp="1"/>
          </p:cNvSpPr>
          <p:nvPr>
            <p:ph type="body" sz="half" idx="2"/>
          </p:nvPr>
        </p:nvSpPr>
        <p:spPr>
          <a:xfrm>
            <a:off x="604692" y="1481138"/>
            <a:ext cx="2831415" cy="2743990"/>
          </a:xfrm>
          <a:prstGeom prst="rect">
            <a:avLst/>
          </a:prstGeom>
        </p:spPr>
        <p:txBody>
          <a:bodyPr/>
          <a:lstStyle>
            <a:lvl1pPr marL="0" indent="0">
              <a:buNone/>
              <a:defRPr sz="1152"/>
            </a:lvl1pPr>
            <a:lvl2pPr marL="329138" indent="0">
              <a:buNone/>
              <a:defRPr sz="1008"/>
            </a:lvl2pPr>
            <a:lvl3pPr marL="658277" indent="0">
              <a:buNone/>
              <a:defRPr sz="864"/>
            </a:lvl3pPr>
            <a:lvl4pPr marL="987415" indent="0">
              <a:buNone/>
              <a:defRPr sz="720"/>
            </a:lvl4pPr>
            <a:lvl5pPr marL="1316553" indent="0">
              <a:buNone/>
              <a:defRPr sz="720"/>
            </a:lvl5pPr>
            <a:lvl6pPr marL="1645691" indent="0">
              <a:buNone/>
              <a:defRPr sz="720"/>
            </a:lvl6pPr>
            <a:lvl7pPr marL="1974830" indent="0">
              <a:buNone/>
              <a:defRPr sz="720"/>
            </a:lvl7pPr>
            <a:lvl8pPr marL="2303968" indent="0">
              <a:buNone/>
              <a:defRPr sz="720"/>
            </a:lvl8pPr>
            <a:lvl9pPr marL="2633106" indent="0">
              <a:buNone/>
              <a:defRPr sz="720"/>
            </a:lvl9pPr>
          </a:lstStyle>
          <a:p>
            <a:pPr lvl="0"/>
            <a:r>
              <a:rPr lang="en-US" smtClean="0"/>
              <a:t>Edit Master text styles</a:t>
            </a:r>
          </a:p>
        </p:txBody>
      </p:sp>
    </p:spTree>
    <p:extLst>
      <p:ext uri="{BB962C8B-B14F-4D97-AF65-F5344CB8AC3E}">
        <p14:creationId xmlns:p14="http://schemas.microsoft.com/office/powerpoint/2010/main" val="1690080446"/>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927DE5-A5E3-2846-AE88-B2EE02567DCE}"/>
              </a:ext>
            </a:extLst>
          </p:cNvPr>
          <p:cNvSpPr>
            <a:spLocks noGrp="1"/>
          </p:cNvSpPr>
          <p:nvPr>
            <p:ph type="title"/>
          </p:nvPr>
        </p:nvSpPr>
        <p:spPr>
          <a:xfrm>
            <a:off x="604692" y="329142"/>
            <a:ext cx="2831415" cy="1151996"/>
          </a:xfrm>
          <a:prstGeom prst="rect">
            <a:avLst/>
          </a:prstGeom>
        </p:spPr>
        <p:txBody>
          <a:bodyPr anchor="b"/>
          <a:lstStyle>
            <a:lvl1pPr>
              <a:defRPr sz="2304"/>
            </a:lvl1pPr>
          </a:lstStyle>
          <a:p>
            <a:r>
              <a:rPr lang="en-US" smtClean="0"/>
              <a:t>Click to edit Master title style</a:t>
            </a:r>
            <a:endParaRPr lang="en-US"/>
          </a:p>
        </p:txBody>
      </p:sp>
      <p:sp>
        <p:nvSpPr>
          <p:cNvPr id="3" name="Picture Placeholder 2">
            <a:extLst>
              <a:ext uri="{FF2B5EF4-FFF2-40B4-BE49-F238E27FC236}">
                <a16:creationId xmlns:a16="http://schemas.microsoft.com/office/drawing/2014/main" xmlns="" id="{7599A6C2-E0ED-F74E-8FE2-4D11A849D7DC}"/>
              </a:ext>
            </a:extLst>
          </p:cNvPr>
          <p:cNvSpPr>
            <a:spLocks noGrp="1"/>
          </p:cNvSpPr>
          <p:nvPr>
            <p:ph type="pic" idx="1"/>
          </p:nvPr>
        </p:nvSpPr>
        <p:spPr>
          <a:xfrm>
            <a:off x="3732166" y="710855"/>
            <a:ext cx="4444305" cy="3508559"/>
          </a:xfrm>
          <a:prstGeom prst="rect">
            <a:avLst/>
          </a:prstGeom>
        </p:spPr>
        <p:txBody>
          <a:bodyPr/>
          <a:lstStyle>
            <a:lvl1pPr marL="0" indent="0">
              <a:buNone/>
              <a:defRPr sz="2304"/>
            </a:lvl1pPr>
            <a:lvl2pPr marL="329138" indent="0">
              <a:buNone/>
              <a:defRPr sz="2016"/>
            </a:lvl2pPr>
            <a:lvl3pPr marL="658277" indent="0">
              <a:buNone/>
              <a:defRPr sz="1728"/>
            </a:lvl3pPr>
            <a:lvl4pPr marL="987415" indent="0">
              <a:buNone/>
              <a:defRPr sz="1440"/>
            </a:lvl4pPr>
            <a:lvl5pPr marL="1316553" indent="0">
              <a:buNone/>
              <a:defRPr sz="1440"/>
            </a:lvl5pPr>
            <a:lvl6pPr marL="1645691" indent="0">
              <a:buNone/>
              <a:defRPr sz="1440"/>
            </a:lvl6pPr>
            <a:lvl7pPr marL="1974830" indent="0">
              <a:buNone/>
              <a:defRPr sz="1440"/>
            </a:lvl7pPr>
            <a:lvl8pPr marL="2303968" indent="0">
              <a:buNone/>
              <a:defRPr sz="1440"/>
            </a:lvl8pPr>
            <a:lvl9pPr marL="2633106" indent="0">
              <a:buNone/>
              <a:defRPr sz="1440"/>
            </a:lvl9pPr>
          </a:lstStyle>
          <a:p>
            <a:r>
              <a:rPr lang="en-US" smtClean="0"/>
              <a:t>Click icon to add picture</a:t>
            </a:r>
            <a:endParaRPr lang="en-US"/>
          </a:p>
        </p:txBody>
      </p:sp>
      <p:sp>
        <p:nvSpPr>
          <p:cNvPr id="4" name="Text Placeholder 3">
            <a:extLst>
              <a:ext uri="{FF2B5EF4-FFF2-40B4-BE49-F238E27FC236}">
                <a16:creationId xmlns:a16="http://schemas.microsoft.com/office/drawing/2014/main" xmlns="" id="{44DAEB86-EFB8-B94F-B5B4-E14388406C0D}"/>
              </a:ext>
            </a:extLst>
          </p:cNvPr>
          <p:cNvSpPr>
            <a:spLocks noGrp="1"/>
          </p:cNvSpPr>
          <p:nvPr>
            <p:ph type="body" sz="half" idx="2"/>
          </p:nvPr>
        </p:nvSpPr>
        <p:spPr>
          <a:xfrm>
            <a:off x="604692" y="1481138"/>
            <a:ext cx="2831415" cy="2743990"/>
          </a:xfrm>
          <a:prstGeom prst="rect">
            <a:avLst/>
          </a:prstGeom>
        </p:spPr>
        <p:txBody>
          <a:bodyPr/>
          <a:lstStyle>
            <a:lvl1pPr marL="0" indent="0">
              <a:buNone/>
              <a:defRPr sz="1152"/>
            </a:lvl1pPr>
            <a:lvl2pPr marL="329138" indent="0">
              <a:buNone/>
              <a:defRPr sz="1008"/>
            </a:lvl2pPr>
            <a:lvl3pPr marL="658277" indent="0">
              <a:buNone/>
              <a:defRPr sz="864"/>
            </a:lvl3pPr>
            <a:lvl4pPr marL="987415" indent="0">
              <a:buNone/>
              <a:defRPr sz="720"/>
            </a:lvl4pPr>
            <a:lvl5pPr marL="1316553" indent="0">
              <a:buNone/>
              <a:defRPr sz="720"/>
            </a:lvl5pPr>
            <a:lvl6pPr marL="1645691" indent="0">
              <a:buNone/>
              <a:defRPr sz="720"/>
            </a:lvl6pPr>
            <a:lvl7pPr marL="1974830" indent="0">
              <a:buNone/>
              <a:defRPr sz="720"/>
            </a:lvl7pPr>
            <a:lvl8pPr marL="2303968" indent="0">
              <a:buNone/>
              <a:defRPr sz="720"/>
            </a:lvl8pPr>
            <a:lvl9pPr marL="2633106" indent="0">
              <a:buNone/>
              <a:defRPr sz="720"/>
            </a:lvl9pPr>
          </a:lstStyle>
          <a:p>
            <a:pPr lvl="0"/>
            <a:r>
              <a:rPr lang="en-US" smtClean="0"/>
              <a:t>Edit Master text styles</a:t>
            </a:r>
          </a:p>
        </p:txBody>
      </p:sp>
    </p:spTree>
    <p:extLst>
      <p:ext uri="{BB962C8B-B14F-4D97-AF65-F5344CB8AC3E}">
        <p14:creationId xmlns:p14="http://schemas.microsoft.com/office/powerpoint/2010/main" val="494064867"/>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BEEEB6-53CD-5847-A180-EF88A5B6DCB0}"/>
              </a:ext>
            </a:extLst>
          </p:cNvPr>
          <p:cNvSpPr>
            <a:spLocks noGrp="1"/>
          </p:cNvSpPr>
          <p:nvPr>
            <p:ph type="title"/>
          </p:nvPr>
        </p:nvSpPr>
        <p:spPr>
          <a:xfrm>
            <a:off x="603548" y="262856"/>
            <a:ext cx="7571780" cy="954283"/>
          </a:xfrm>
          <a:prstGeom prst="rect">
            <a:avLst/>
          </a:prstGeom>
        </p:spPr>
        <p:txBody>
          <a:bodyPr/>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xmlns="" id="{098468D3-C24F-A247-857C-A6CDECE32AA7}"/>
              </a:ext>
            </a:extLst>
          </p:cNvPr>
          <p:cNvSpPr>
            <a:spLocks noGrp="1"/>
          </p:cNvSpPr>
          <p:nvPr>
            <p:ph type="body" orient="vert" idx="1"/>
          </p:nvPr>
        </p:nvSpPr>
        <p:spPr>
          <a:xfrm>
            <a:off x="603548" y="1314281"/>
            <a:ext cx="7571780" cy="3132560"/>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7786888"/>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982B49F-B065-5640-A8F9-8C9862A3BF6C}"/>
              </a:ext>
            </a:extLst>
          </p:cNvPr>
          <p:cNvSpPr>
            <a:spLocks noGrp="1"/>
          </p:cNvSpPr>
          <p:nvPr>
            <p:ph type="title" orient="vert"/>
          </p:nvPr>
        </p:nvSpPr>
        <p:spPr>
          <a:xfrm>
            <a:off x="6282382" y="262856"/>
            <a:ext cx="1892945" cy="4183985"/>
          </a:xfrm>
          <a:prstGeom prst="rect">
            <a:avLst/>
          </a:prstGeom>
        </p:spPr>
        <p:txBody>
          <a:bodyPr vert="eaVert"/>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xmlns="" id="{C43B283B-B594-894B-A7C1-6D7C1C3BD79A}"/>
              </a:ext>
            </a:extLst>
          </p:cNvPr>
          <p:cNvSpPr>
            <a:spLocks noGrp="1"/>
          </p:cNvSpPr>
          <p:nvPr>
            <p:ph type="body" orient="vert" idx="1"/>
          </p:nvPr>
        </p:nvSpPr>
        <p:spPr>
          <a:xfrm>
            <a:off x="603548" y="262856"/>
            <a:ext cx="5569099" cy="4183985"/>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6433863"/>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No Photo">
    <p:spTree>
      <p:nvGrpSpPr>
        <p:cNvPr id="1" name=""/>
        <p:cNvGrpSpPr/>
        <p:nvPr/>
      </p:nvGrpSpPr>
      <p:grpSpPr>
        <a:xfrm>
          <a:off x="0" y="0"/>
          <a:ext cx="0" cy="0"/>
          <a:chOff x="0" y="0"/>
          <a:chExt cx="0" cy="0"/>
        </a:xfrm>
      </p:grpSpPr>
      <p:cxnSp>
        <p:nvCxnSpPr>
          <p:cNvPr id="4" name="Straight Connector 3"/>
          <p:cNvCxnSpPr/>
          <p:nvPr/>
        </p:nvCxnSpPr>
        <p:spPr>
          <a:xfrm>
            <a:off x="694994" y="2447991"/>
            <a:ext cx="7407176" cy="0"/>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578777" y="987426"/>
            <a:ext cx="7523595" cy="1387424"/>
          </a:xfrm>
        </p:spPr>
        <p:txBody>
          <a:bodyPr>
            <a:noAutofit/>
          </a:bodyPr>
          <a:lstStyle>
            <a:lvl1pPr>
              <a:defRPr sz="50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589831" y="2523419"/>
            <a:ext cx="6817312" cy="126171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14"/>
          <p:cNvSpPr>
            <a:spLocks noGrp="1"/>
          </p:cNvSpPr>
          <p:nvPr>
            <p:ph type="dt" sz="half" idx="10"/>
          </p:nvPr>
        </p:nvSpPr>
        <p:spPr/>
        <p:txBody>
          <a:bodyPr/>
          <a:lstStyle>
            <a:lvl1pPr>
              <a:defRPr/>
            </a:lvl1pPr>
          </a:lstStyle>
          <a:p>
            <a:pPr>
              <a:defRPr/>
            </a:pPr>
            <a:fld id="{F2F5665E-EDFF-F94A-84A4-6AD106BC0616}" type="datetimeFigureOut">
              <a:rPr lang="en-US"/>
              <a:pPr>
                <a:defRPr/>
              </a:pPr>
              <a:t>2/28/2022</a:t>
            </a:fld>
            <a:endParaRPr lang="en-US"/>
          </a:p>
        </p:txBody>
      </p:sp>
      <p:sp>
        <p:nvSpPr>
          <p:cNvPr id="6" name="Footer Placeholder 15"/>
          <p:cNvSpPr>
            <a:spLocks noGrp="1"/>
          </p:cNvSpPr>
          <p:nvPr>
            <p:ph type="ftr" sz="quarter" idx="11"/>
          </p:nvPr>
        </p:nvSpPr>
        <p:spPr/>
        <p:txBody>
          <a:bodyPr/>
          <a:lstStyle>
            <a:lvl1pPr>
              <a:defRPr/>
            </a:lvl1pPr>
          </a:lstStyle>
          <a:p>
            <a:pPr>
              <a:defRPr/>
            </a:pPr>
            <a:endParaRPr lang="en-US"/>
          </a:p>
        </p:txBody>
      </p:sp>
      <p:sp>
        <p:nvSpPr>
          <p:cNvPr id="7" name="Slide Number Placeholder 16"/>
          <p:cNvSpPr>
            <a:spLocks noGrp="1"/>
          </p:cNvSpPr>
          <p:nvPr>
            <p:ph type="sldNum" sz="quarter" idx="12"/>
          </p:nvPr>
        </p:nvSpPr>
        <p:spPr/>
        <p:txBody>
          <a:bodyPr/>
          <a:lstStyle>
            <a:lvl1pPr>
              <a:defRPr/>
            </a:lvl1pPr>
          </a:lstStyle>
          <a:p>
            <a:pPr>
              <a:defRPr/>
            </a:pPr>
            <a:fld id="{ECB7A7F2-53E5-274D-B14E-E4B987958E56}" type="slidenum">
              <a:rPr lang="en-US"/>
              <a:pPr>
                <a:defRPr/>
              </a:pPr>
              <a:t>‹#›</a:t>
            </a:fld>
            <a:endParaRPr lang="en-US" dirty="0"/>
          </a:p>
        </p:txBody>
      </p:sp>
    </p:spTree>
    <p:extLst>
      <p:ext uri="{BB962C8B-B14F-4D97-AF65-F5344CB8AC3E}">
        <p14:creationId xmlns:p14="http://schemas.microsoft.com/office/powerpoint/2010/main" val="3124871430"/>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85259" y="1728618"/>
            <a:ext cx="7754673" cy="2896396"/>
          </a:xfrm>
        </p:spPr>
        <p:txBody>
          <a:bodyPr/>
          <a:lstStyle>
            <a:lvl1pPr>
              <a:buClr>
                <a:srgbClr val="1259A9"/>
              </a:buClr>
              <a:defRPr/>
            </a:lvl1pPr>
            <a:lvl2pPr>
              <a:buClr>
                <a:srgbClr val="1259A9"/>
              </a:buClr>
              <a:defRPr/>
            </a:lvl2pPr>
            <a:lvl3pPr>
              <a:buClr>
                <a:srgbClr val="1259A9"/>
              </a:buClr>
              <a:defRPr/>
            </a:lvl3pPr>
            <a:lvl4pPr>
              <a:buClr>
                <a:srgbClr val="1259A9"/>
              </a:buClr>
              <a:defRPr/>
            </a:lvl4pPr>
            <a:lvl5pPr>
              <a:buClr>
                <a:srgbClr val="1259A9"/>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
          <p:cNvSpPr>
            <a:spLocks noGrp="1"/>
          </p:cNvSpPr>
          <p:nvPr>
            <p:ph type="body" idx="13"/>
          </p:nvPr>
        </p:nvSpPr>
        <p:spPr>
          <a:xfrm>
            <a:off x="585259" y="1258926"/>
            <a:ext cx="7754673" cy="460570"/>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l">
              <a:buNone/>
              <a:defRPr sz="2400" b="0">
                <a:solidFill>
                  <a:srgbClr val="66666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5" name="Slide Number Placeholder 9"/>
          <p:cNvSpPr>
            <a:spLocks noGrp="1"/>
          </p:cNvSpPr>
          <p:nvPr>
            <p:ph type="sldNum" sz="quarter" idx="14"/>
          </p:nvPr>
        </p:nvSpPr>
        <p:spPr/>
        <p:txBody>
          <a:bodyPr/>
          <a:lstStyle>
            <a:lvl1pPr>
              <a:defRPr/>
            </a:lvl1pPr>
          </a:lstStyle>
          <a:p>
            <a:pPr>
              <a:defRPr/>
            </a:pPr>
            <a:fld id="{CCB796D6-5AC8-9144-94CF-24B3EACB2F89}" type="slidenum">
              <a:rPr lang="en-US"/>
              <a:pPr>
                <a:defRPr/>
              </a:pPr>
              <a:t>‹#›</a:t>
            </a:fld>
            <a:endParaRPr lang="en-US" dirty="0"/>
          </a:p>
        </p:txBody>
      </p:sp>
      <p:sp>
        <p:nvSpPr>
          <p:cNvPr id="6" name="Date Placeholder 11"/>
          <p:cNvSpPr>
            <a:spLocks noGrp="1"/>
          </p:cNvSpPr>
          <p:nvPr>
            <p:ph type="dt" sz="half" idx="15"/>
          </p:nvPr>
        </p:nvSpPr>
        <p:spPr/>
        <p:txBody>
          <a:bodyPr/>
          <a:lstStyle>
            <a:lvl1pPr>
              <a:defRPr/>
            </a:lvl1pPr>
          </a:lstStyle>
          <a:p>
            <a:pPr>
              <a:defRPr/>
            </a:pPr>
            <a:fld id="{E22256E4-ACA3-B64D-9993-0C1559567C3C}" type="datetimeFigureOut">
              <a:rPr lang="en-US"/>
              <a:pPr>
                <a:defRPr/>
              </a:pPr>
              <a:t>2/28/2022</a:t>
            </a:fld>
            <a:endParaRPr lang="en-US"/>
          </a:p>
        </p:txBody>
      </p:sp>
      <p:sp>
        <p:nvSpPr>
          <p:cNvPr id="8" name="Footer Placeholder 13"/>
          <p:cNvSpPr>
            <a:spLocks noGrp="1"/>
          </p:cNvSpPr>
          <p:nvPr>
            <p:ph type="ftr" sz="quarter" idx="16"/>
          </p:nvPr>
        </p:nvSpPr>
        <p:spPr/>
        <p:txBody>
          <a:bodyPr/>
          <a:lstStyle>
            <a:lvl1pPr>
              <a:defRPr/>
            </a:lvl1pPr>
          </a:lstStyle>
          <a:p>
            <a:pPr>
              <a:defRPr/>
            </a:pPr>
            <a:endParaRPr lang="en-US"/>
          </a:p>
        </p:txBody>
      </p:sp>
    </p:spTree>
    <p:extLst>
      <p:ext uri="{BB962C8B-B14F-4D97-AF65-F5344CB8AC3E}">
        <p14:creationId xmlns:p14="http://schemas.microsoft.com/office/powerpoint/2010/main" val="1468272082"/>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1A3B85"/>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713285" y="3310845"/>
            <a:ext cx="7506243" cy="0"/>
          </a:xfrm>
          <a:prstGeom prst="line">
            <a:avLst/>
          </a:prstGeom>
          <a:ln w="19050">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85258" y="1700566"/>
            <a:ext cx="7321406" cy="1583994"/>
          </a:xfrm>
        </p:spPr>
        <p:txBody>
          <a:bodyPr/>
          <a:lstStyle>
            <a:lvl1pPr algn="l">
              <a:defRPr sz="4800" b="1" cap="all">
                <a:solidFill>
                  <a:srgbClr val="EAEAE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5258" y="3330914"/>
            <a:ext cx="7321406" cy="1079996"/>
          </a:xfrm>
        </p:spPr>
        <p:txBody>
          <a:bodyPr>
            <a:normAutofit/>
          </a:bodyPr>
          <a:lstStyle>
            <a:lvl1pPr marL="0" indent="0">
              <a:buNone/>
              <a:defRPr sz="2400">
                <a:solidFill>
                  <a:schemeClr val="bg2">
                    <a:lumMod val="10000"/>
                    <a:lumOff val="9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Date Placeholder 13"/>
          <p:cNvSpPr>
            <a:spLocks noGrp="1"/>
          </p:cNvSpPr>
          <p:nvPr>
            <p:ph type="dt" sz="half" idx="10"/>
          </p:nvPr>
        </p:nvSpPr>
        <p:spPr/>
        <p:txBody>
          <a:bodyPr/>
          <a:lstStyle>
            <a:lvl1pPr>
              <a:defRPr/>
            </a:lvl1pPr>
          </a:lstStyle>
          <a:p>
            <a:pPr>
              <a:defRPr/>
            </a:pPr>
            <a:fld id="{A3D85377-B690-2C4E-9544-6C269682149A}" type="datetimeFigureOut">
              <a:rPr lang="en-US"/>
              <a:pPr>
                <a:defRPr/>
              </a:pPr>
              <a:t>2/28/2022</a:t>
            </a:fld>
            <a:endParaRPr lang="en-US"/>
          </a:p>
        </p:txBody>
      </p:sp>
      <p:sp>
        <p:nvSpPr>
          <p:cNvPr id="6" name="Footer Placeholder 14"/>
          <p:cNvSpPr>
            <a:spLocks noGrp="1"/>
          </p:cNvSpPr>
          <p:nvPr>
            <p:ph type="ftr" sz="quarter" idx="11"/>
          </p:nvPr>
        </p:nvSpPr>
        <p:spPr/>
        <p:txBody>
          <a:bodyPr/>
          <a:lstStyle>
            <a:lvl1pPr>
              <a:defRPr/>
            </a:lvl1pPr>
          </a:lstStyle>
          <a:p>
            <a:pPr>
              <a:defRPr/>
            </a:pPr>
            <a:endParaRPr lang="en-US"/>
          </a:p>
        </p:txBody>
      </p:sp>
      <p:sp>
        <p:nvSpPr>
          <p:cNvPr id="7" name="Slide Number Placeholder 15"/>
          <p:cNvSpPr>
            <a:spLocks noGrp="1"/>
          </p:cNvSpPr>
          <p:nvPr>
            <p:ph type="sldNum" sz="quarter" idx="12"/>
          </p:nvPr>
        </p:nvSpPr>
        <p:spPr/>
        <p:txBody>
          <a:bodyPr/>
          <a:lstStyle>
            <a:lvl1pPr>
              <a:defRPr/>
            </a:lvl1pPr>
          </a:lstStyle>
          <a:p>
            <a:pPr>
              <a:defRPr/>
            </a:pPr>
            <a:fld id="{1F8709ED-0B43-604C-ADFF-238B0D293FD3}" type="slidenum">
              <a:rPr lang="en-US"/>
              <a:pPr>
                <a:defRPr/>
              </a:pPr>
              <a:t>‹#›</a:t>
            </a:fld>
            <a:endParaRPr lang="en-US" dirty="0"/>
          </a:p>
        </p:txBody>
      </p:sp>
    </p:spTree>
    <p:extLst>
      <p:ext uri="{BB962C8B-B14F-4D97-AF65-F5344CB8AC3E}">
        <p14:creationId xmlns:p14="http://schemas.microsoft.com/office/powerpoint/2010/main" val="678950291"/>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rgbClr val="1A3B85"/>
        </a:solidFill>
        <a:effectLst/>
      </p:bgPr>
    </p:bg>
    <p:spTree>
      <p:nvGrpSpPr>
        <p:cNvPr id="1" name=""/>
        <p:cNvGrpSpPr/>
        <p:nvPr/>
      </p:nvGrpSpPr>
      <p:grpSpPr>
        <a:xfrm>
          <a:off x="0" y="0"/>
          <a:ext cx="0" cy="0"/>
          <a:chOff x="0" y="0"/>
          <a:chExt cx="0" cy="0"/>
        </a:xfrm>
      </p:grpSpPr>
      <p:sp>
        <p:nvSpPr>
          <p:cNvPr id="5" name="Date Placeholder 13"/>
          <p:cNvSpPr>
            <a:spLocks noGrp="1"/>
          </p:cNvSpPr>
          <p:nvPr>
            <p:ph type="dt" sz="half" idx="10"/>
          </p:nvPr>
        </p:nvSpPr>
        <p:spPr/>
        <p:txBody>
          <a:bodyPr/>
          <a:lstStyle>
            <a:lvl1pPr>
              <a:defRPr/>
            </a:lvl1pPr>
          </a:lstStyle>
          <a:p>
            <a:pPr>
              <a:defRPr/>
            </a:pPr>
            <a:fld id="{A3D85377-B690-2C4E-9544-6C269682149A}" type="datetimeFigureOut">
              <a:rPr lang="en-US"/>
              <a:pPr>
                <a:defRPr/>
              </a:pPr>
              <a:t>2/28/2022</a:t>
            </a:fld>
            <a:endParaRPr lang="en-US"/>
          </a:p>
        </p:txBody>
      </p:sp>
      <p:sp>
        <p:nvSpPr>
          <p:cNvPr id="6" name="Footer Placeholder 14"/>
          <p:cNvSpPr>
            <a:spLocks noGrp="1"/>
          </p:cNvSpPr>
          <p:nvPr>
            <p:ph type="ftr" sz="quarter" idx="11"/>
          </p:nvPr>
        </p:nvSpPr>
        <p:spPr/>
        <p:txBody>
          <a:bodyPr/>
          <a:lstStyle>
            <a:lvl1pPr>
              <a:defRPr/>
            </a:lvl1pPr>
          </a:lstStyle>
          <a:p>
            <a:pPr>
              <a:defRPr/>
            </a:pPr>
            <a:endParaRPr lang="en-US"/>
          </a:p>
        </p:txBody>
      </p:sp>
      <p:sp>
        <p:nvSpPr>
          <p:cNvPr id="7" name="Slide Number Placeholder 15"/>
          <p:cNvSpPr>
            <a:spLocks noGrp="1"/>
          </p:cNvSpPr>
          <p:nvPr>
            <p:ph type="sldNum" sz="quarter" idx="12"/>
          </p:nvPr>
        </p:nvSpPr>
        <p:spPr/>
        <p:txBody>
          <a:bodyPr/>
          <a:lstStyle>
            <a:lvl1pPr>
              <a:defRPr/>
            </a:lvl1pPr>
          </a:lstStyle>
          <a:p>
            <a:pPr>
              <a:defRPr/>
            </a:pPr>
            <a:fld id="{1F8709ED-0B43-604C-ADFF-238B0D293FD3}" type="slidenum">
              <a:rPr lang="en-US"/>
              <a:pPr>
                <a:defRPr/>
              </a:pPr>
              <a:t>‹#›</a:t>
            </a:fld>
            <a:endParaRPr lang="en-US" dirty="0"/>
          </a:p>
        </p:txBody>
      </p:sp>
    </p:spTree>
    <p:extLst>
      <p:ext uri="{BB962C8B-B14F-4D97-AF65-F5344CB8AC3E}">
        <p14:creationId xmlns:p14="http://schemas.microsoft.com/office/powerpoint/2010/main" val="2815690304"/>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4" descr="FacebookCoverPhoto1.png"/>
          <p:cNvPicPr>
            <a:picLocks noChangeAspect="1"/>
          </p:cNvPicPr>
          <p:nvPr/>
        </p:nvPicPr>
        <p:blipFill>
          <a:blip r:embed="rId2" cstate="print">
            <a:extLst>
              <a:ext uri="{28A0092B-C50C-407E-A947-70E740481C1C}">
                <a14:useLocalDpi xmlns:a14="http://schemas.microsoft.com/office/drawing/2010/main" val="0"/>
              </a:ext>
            </a:extLst>
          </a:blip>
          <a:srcRect t="9886" r="1154" b="9248"/>
          <a:stretch>
            <a:fillRect/>
          </a:stretch>
        </p:blipFill>
        <p:spPr bwMode="auto">
          <a:xfrm>
            <a:off x="1" y="562283"/>
            <a:ext cx="8789544" cy="1970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 name="Straight Connector 4"/>
          <p:cNvCxnSpPr/>
          <p:nvPr/>
        </p:nvCxnSpPr>
        <p:spPr>
          <a:xfrm flipV="1">
            <a:off x="696519" y="4068557"/>
            <a:ext cx="7523008" cy="1143"/>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sp>
        <p:nvSpPr>
          <p:cNvPr id="6" name="TextBox 16"/>
          <p:cNvSpPr txBox="1">
            <a:spLocks noChangeArrowheads="1"/>
          </p:cNvSpPr>
          <p:nvPr userDrawn="1"/>
        </p:nvSpPr>
        <p:spPr bwMode="auto">
          <a:xfrm>
            <a:off x="625978" y="2693881"/>
            <a:ext cx="665731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2000" b="1" dirty="0">
                <a:solidFill>
                  <a:srgbClr val="1A3B85"/>
                </a:solidFill>
              </a:rPr>
              <a:t>COMMUNITY</a:t>
            </a:r>
            <a:r>
              <a:rPr lang="en-US" sz="2000" b="1" baseline="0" dirty="0">
                <a:solidFill>
                  <a:srgbClr val="1A3B85"/>
                </a:solidFill>
              </a:rPr>
              <a:t> DEVELOPMENT</a:t>
            </a:r>
            <a:r>
              <a:rPr lang="en-US" sz="2000" b="1" dirty="0">
                <a:solidFill>
                  <a:srgbClr val="1A3B85"/>
                </a:solidFill>
              </a:rPr>
              <a:t> </a:t>
            </a:r>
            <a:r>
              <a:rPr lang="en-US" sz="2000" dirty="0">
                <a:solidFill>
                  <a:srgbClr val="1A3B85"/>
                </a:solidFill>
              </a:rPr>
              <a:t>DEPARTMENT</a:t>
            </a:r>
          </a:p>
        </p:txBody>
      </p:sp>
      <p:pic>
        <p:nvPicPr>
          <p:cNvPr id="7" name="Picture 1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743" y="562283"/>
            <a:ext cx="8768058" cy="1970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589831" y="3105246"/>
            <a:ext cx="7630190" cy="890442"/>
          </a:xfrm>
        </p:spPr>
        <p:txBody>
          <a:bodyPr>
            <a:normAutofit/>
          </a:bodyPr>
          <a:lstStyle>
            <a:lvl1pPr>
              <a:defRPr sz="29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589833" y="4144260"/>
            <a:ext cx="7630189" cy="427441"/>
          </a:xfrm>
        </p:spPr>
        <p:txBody>
          <a:bodyPr>
            <a:noAutofit/>
          </a:bodyPr>
          <a:lstStyle>
            <a:lvl1pPr marL="0" indent="0" algn="l">
              <a:buNone/>
              <a:defRPr sz="2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16"/>
          <p:cNvSpPr>
            <a:spLocks noGrp="1"/>
          </p:cNvSpPr>
          <p:nvPr>
            <p:ph type="dt" sz="half" idx="10"/>
          </p:nvPr>
        </p:nvSpPr>
        <p:spPr/>
        <p:txBody>
          <a:bodyPr/>
          <a:lstStyle>
            <a:lvl1pPr>
              <a:defRPr/>
            </a:lvl1pPr>
          </a:lstStyle>
          <a:p>
            <a:pPr>
              <a:defRPr/>
            </a:pPr>
            <a:fld id="{A306F09D-435E-8B4E-B3E8-D5EBE061D20A}" type="datetimeFigureOut">
              <a:rPr lang="en-US"/>
              <a:pPr>
                <a:defRPr/>
              </a:pPr>
              <a:t>2/28/2022</a:t>
            </a:fld>
            <a:endParaRPr lang="en-US"/>
          </a:p>
        </p:txBody>
      </p:sp>
      <p:sp>
        <p:nvSpPr>
          <p:cNvPr id="9" name="Footer Placeholder 17"/>
          <p:cNvSpPr>
            <a:spLocks noGrp="1"/>
          </p:cNvSpPr>
          <p:nvPr>
            <p:ph type="ftr" sz="quarter" idx="11"/>
          </p:nvPr>
        </p:nvSpPr>
        <p:spPr/>
        <p:txBody>
          <a:bodyPr/>
          <a:lstStyle>
            <a:lvl1pPr>
              <a:defRPr/>
            </a:lvl1pPr>
          </a:lstStyle>
          <a:p>
            <a:pPr>
              <a:defRPr/>
            </a:pPr>
            <a:endParaRPr lang="en-US"/>
          </a:p>
        </p:txBody>
      </p:sp>
      <p:sp>
        <p:nvSpPr>
          <p:cNvPr id="10" name="Slide Number Placeholder 18"/>
          <p:cNvSpPr>
            <a:spLocks noGrp="1"/>
          </p:cNvSpPr>
          <p:nvPr>
            <p:ph type="sldNum" sz="quarter" idx="12"/>
          </p:nvPr>
        </p:nvSpPr>
        <p:spPr/>
        <p:txBody>
          <a:bodyPr/>
          <a:lstStyle>
            <a:lvl1pPr>
              <a:defRPr/>
            </a:lvl1pPr>
          </a:lstStyle>
          <a:p>
            <a:pPr>
              <a:defRPr/>
            </a:pPr>
            <a:fld id="{ABDF615F-D5E3-6143-B635-629556379A32}" type="slidenum">
              <a:rPr lang="en-US"/>
              <a:pPr>
                <a:defRPr/>
              </a:pPr>
              <a:t>‹#›</a:t>
            </a:fld>
            <a:endParaRPr lang="en-US" dirty="0"/>
          </a:p>
        </p:txBody>
      </p:sp>
    </p:spTree>
    <p:extLst>
      <p:ext uri="{BB962C8B-B14F-4D97-AF65-F5344CB8AC3E}">
        <p14:creationId xmlns:p14="http://schemas.microsoft.com/office/powerpoint/2010/main" val="160641693"/>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1"/>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717858" y="3310845"/>
            <a:ext cx="7501671" cy="0"/>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589832" y="1700566"/>
            <a:ext cx="7316833" cy="1583994"/>
          </a:xfrm>
        </p:spPr>
        <p:txBody>
          <a:bodyPr/>
          <a:lstStyle>
            <a:lvl1pPr algn="l">
              <a:defRPr sz="4800" b="1" cap="all">
                <a:solidFill>
                  <a:srgbClr val="1259A9"/>
                </a:solidFill>
              </a:defRPr>
            </a:lvl1pPr>
          </a:lstStyle>
          <a:p>
            <a:r>
              <a:rPr lang="en-US" smtClean="0"/>
              <a:t>Click to edit Master title style</a:t>
            </a:r>
            <a:endParaRPr lang="en-US" dirty="0"/>
          </a:p>
        </p:txBody>
      </p:sp>
      <p:sp>
        <p:nvSpPr>
          <p:cNvPr id="9" name="Text Placeholder 2"/>
          <p:cNvSpPr>
            <a:spLocks noGrp="1"/>
          </p:cNvSpPr>
          <p:nvPr>
            <p:ph type="body" idx="1"/>
          </p:nvPr>
        </p:nvSpPr>
        <p:spPr>
          <a:xfrm>
            <a:off x="589832" y="3330914"/>
            <a:ext cx="7316833" cy="1079996"/>
          </a:xfrm>
        </p:spPr>
        <p:txBody>
          <a:bodyPr>
            <a:normAutofit/>
          </a:bodyPr>
          <a:lstStyle>
            <a:lvl1pPr marL="0" indent="0">
              <a:buNone/>
              <a:defRPr sz="2400">
                <a:solidFill>
                  <a:srgbClr val="66666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Date Placeholder 17"/>
          <p:cNvSpPr>
            <a:spLocks noGrp="1"/>
          </p:cNvSpPr>
          <p:nvPr>
            <p:ph type="dt" sz="half" idx="10"/>
          </p:nvPr>
        </p:nvSpPr>
        <p:spPr/>
        <p:txBody>
          <a:bodyPr/>
          <a:lstStyle>
            <a:lvl1pPr>
              <a:defRPr/>
            </a:lvl1pPr>
          </a:lstStyle>
          <a:p>
            <a:pPr>
              <a:defRPr/>
            </a:pPr>
            <a:fld id="{754046FC-1BC7-E84E-BF24-B4F44184B7BB}" type="datetimeFigureOut">
              <a:rPr lang="en-US"/>
              <a:pPr>
                <a:defRPr/>
              </a:pPr>
              <a:t>2/28/2022</a:t>
            </a:fld>
            <a:endParaRPr lang="en-US"/>
          </a:p>
        </p:txBody>
      </p:sp>
      <p:sp>
        <p:nvSpPr>
          <p:cNvPr id="6" name="Footer Placeholder 18"/>
          <p:cNvSpPr>
            <a:spLocks noGrp="1"/>
          </p:cNvSpPr>
          <p:nvPr>
            <p:ph type="ftr" sz="quarter" idx="11"/>
          </p:nvPr>
        </p:nvSpPr>
        <p:spPr/>
        <p:txBody>
          <a:bodyPr/>
          <a:lstStyle>
            <a:lvl1pPr>
              <a:defRPr/>
            </a:lvl1pPr>
          </a:lstStyle>
          <a:p>
            <a:pPr>
              <a:defRPr/>
            </a:pPr>
            <a:endParaRPr lang="en-US"/>
          </a:p>
        </p:txBody>
      </p:sp>
      <p:sp>
        <p:nvSpPr>
          <p:cNvPr id="7" name="Slide Number Placeholder 19"/>
          <p:cNvSpPr>
            <a:spLocks noGrp="1"/>
          </p:cNvSpPr>
          <p:nvPr>
            <p:ph type="sldNum" sz="quarter" idx="12"/>
          </p:nvPr>
        </p:nvSpPr>
        <p:spPr/>
        <p:txBody>
          <a:bodyPr/>
          <a:lstStyle>
            <a:lvl1pPr>
              <a:defRPr/>
            </a:lvl1pPr>
          </a:lstStyle>
          <a:p>
            <a:pPr>
              <a:defRPr/>
            </a:pPr>
            <a:fld id="{2DB8EDB3-B673-144A-ABBA-577CA7C2DB1C}" type="slidenum">
              <a:rPr lang="en-US"/>
              <a:pPr>
                <a:defRPr/>
              </a:pPr>
              <a:t>‹#›</a:t>
            </a:fld>
            <a:endParaRPr lang="en-US" dirty="0"/>
          </a:p>
        </p:txBody>
      </p:sp>
    </p:spTree>
    <p:extLst>
      <p:ext uri="{BB962C8B-B14F-4D97-AF65-F5344CB8AC3E}">
        <p14:creationId xmlns:p14="http://schemas.microsoft.com/office/powerpoint/2010/main" val="2385760841"/>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5259" y="1310599"/>
            <a:ext cx="3606212" cy="3290801"/>
          </a:xfrm>
        </p:spPr>
        <p:txBody>
          <a:bodyPr/>
          <a:lstStyle>
            <a:lvl1pPr>
              <a:buClr>
                <a:srgbClr val="1259A9"/>
              </a:buClr>
              <a:defRPr sz="2800"/>
            </a:lvl1pPr>
            <a:lvl2pPr>
              <a:buClr>
                <a:srgbClr val="1259A9"/>
              </a:buClr>
              <a:defRPr sz="2400"/>
            </a:lvl2pPr>
            <a:lvl3pPr>
              <a:buClr>
                <a:srgbClr val="1259A9"/>
              </a:buClr>
              <a:defRPr sz="2000"/>
            </a:lvl3pPr>
            <a:lvl4pPr>
              <a:buClr>
                <a:srgbClr val="1259A9"/>
              </a:buClr>
              <a:defRPr sz="1800"/>
            </a:lvl4pPr>
            <a:lvl5pPr>
              <a:buClr>
                <a:srgbClr val="1259A9"/>
              </a:buCl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06612" y="1310599"/>
            <a:ext cx="3708511" cy="3290801"/>
          </a:xfrm>
        </p:spPr>
        <p:txBody>
          <a:bodyPr/>
          <a:lstStyle>
            <a:lvl1pPr>
              <a:buClr>
                <a:srgbClr val="1259A9"/>
              </a:buClr>
              <a:defRPr sz="2800"/>
            </a:lvl1pPr>
            <a:lvl2pPr>
              <a:buClr>
                <a:srgbClr val="1259A9"/>
              </a:buClr>
              <a:defRPr sz="2400"/>
            </a:lvl2pPr>
            <a:lvl3pPr>
              <a:buClr>
                <a:srgbClr val="1259A9"/>
              </a:buClr>
              <a:defRPr sz="2000"/>
            </a:lvl3pPr>
            <a:lvl4pPr>
              <a:buClr>
                <a:srgbClr val="1259A9"/>
              </a:buClr>
              <a:defRPr sz="1800"/>
            </a:lvl4pPr>
            <a:lvl5pPr>
              <a:buClr>
                <a:srgbClr val="1259A9"/>
              </a:buCl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9"/>
          <p:cNvSpPr>
            <a:spLocks noGrp="1"/>
          </p:cNvSpPr>
          <p:nvPr>
            <p:ph type="sldNum" sz="quarter" idx="10"/>
          </p:nvPr>
        </p:nvSpPr>
        <p:spPr/>
        <p:txBody>
          <a:bodyPr/>
          <a:lstStyle>
            <a:lvl1pPr>
              <a:defRPr/>
            </a:lvl1pPr>
          </a:lstStyle>
          <a:p>
            <a:pPr>
              <a:defRPr/>
            </a:pPr>
            <a:fld id="{2878D949-66D6-7B4C-A7DB-DF7A7C4CC452}" type="slidenum">
              <a:rPr lang="en-US"/>
              <a:pPr>
                <a:defRPr/>
              </a:pPr>
              <a:t>‹#›</a:t>
            </a:fld>
            <a:endParaRPr lang="en-US" dirty="0"/>
          </a:p>
        </p:txBody>
      </p:sp>
      <p:sp>
        <p:nvSpPr>
          <p:cNvPr id="6" name="Date Placeholder 11"/>
          <p:cNvSpPr>
            <a:spLocks noGrp="1"/>
          </p:cNvSpPr>
          <p:nvPr>
            <p:ph type="dt" sz="half" idx="11"/>
          </p:nvPr>
        </p:nvSpPr>
        <p:spPr/>
        <p:txBody>
          <a:bodyPr/>
          <a:lstStyle>
            <a:lvl1pPr>
              <a:defRPr/>
            </a:lvl1pPr>
          </a:lstStyle>
          <a:p>
            <a:pPr>
              <a:defRPr/>
            </a:pPr>
            <a:fld id="{82BAD61A-7FF3-3842-A494-E1D179F1B5A0}" type="datetimeFigureOut">
              <a:rPr lang="en-US"/>
              <a:pPr>
                <a:defRPr/>
              </a:pPr>
              <a:t>2/28/2022</a:t>
            </a:fld>
            <a:endParaRPr lang="en-US"/>
          </a:p>
        </p:txBody>
      </p:sp>
      <p:sp>
        <p:nvSpPr>
          <p:cNvPr id="7"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294014516"/>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4401630" y="1305139"/>
            <a:ext cx="0" cy="3294845"/>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85258" y="1270788"/>
            <a:ext cx="3640676" cy="460570"/>
          </a:xfrm>
          <a:noFill/>
          <a:ln>
            <a:noFill/>
          </a:ln>
          <a:effectLst/>
        </p:spPr>
        <p:style>
          <a:lnRef idx="3">
            <a:schemeClr val="lt1"/>
          </a:lnRef>
          <a:fillRef idx="1">
            <a:schemeClr val="accent2"/>
          </a:fillRef>
          <a:effectRef idx="1">
            <a:schemeClr val="accent2"/>
          </a:effectRef>
          <a:fontRef idx="none"/>
        </p:style>
        <p:txBody>
          <a:bodyPr anchor="ctr">
            <a:noAutofit/>
          </a:bodyPr>
          <a:lstStyle>
            <a:lvl1pPr marL="0" indent="0" algn="l">
              <a:buNone/>
              <a:defRPr sz="2000" b="0">
                <a:solidFill>
                  <a:srgbClr val="66666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5258" y="1755423"/>
            <a:ext cx="3640676" cy="2844561"/>
          </a:xfrm>
        </p:spPr>
        <p:txBody>
          <a:bodyPr/>
          <a:lstStyle>
            <a:lvl1pPr>
              <a:buClr>
                <a:srgbClr val="1259A9"/>
              </a:buClr>
              <a:defRPr sz="2400"/>
            </a:lvl1pPr>
            <a:lvl2pPr>
              <a:buClr>
                <a:srgbClr val="1259A9"/>
              </a:buClr>
              <a:defRPr sz="2000"/>
            </a:lvl2pPr>
            <a:lvl3pPr>
              <a:buClr>
                <a:srgbClr val="1259A9"/>
              </a:buClr>
              <a:defRPr sz="1800"/>
            </a:lvl3pPr>
            <a:lvl4pPr>
              <a:buClr>
                <a:srgbClr val="1259A9"/>
              </a:buClr>
              <a:defRPr sz="1600"/>
            </a:lvl4pPr>
            <a:lvl5pPr>
              <a:buClr>
                <a:srgbClr val="1259A9"/>
              </a:buCl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85359" y="1270788"/>
            <a:ext cx="3641600" cy="460570"/>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l">
              <a:buNone/>
              <a:defRPr lang="en-US" sz="2000" b="0" kern="1200" dirty="0" smtClean="0">
                <a:solidFill>
                  <a:srgbClr val="666667"/>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585359" y="1755423"/>
            <a:ext cx="3641600" cy="2844561"/>
          </a:xfrm>
        </p:spPr>
        <p:txBody>
          <a:bodyPr/>
          <a:lstStyle>
            <a:lvl1pPr>
              <a:buClr>
                <a:srgbClr val="1259A9"/>
              </a:buClr>
              <a:defRPr sz="2400"/>
            </a:lvl1pPr>
            <a:lvl2pPr>
              <a:buClr>
                <a:srgbClr val="1259A9"/>
              </a:buClr>
              <a:defRPr sz="2000"/>
            </a:lvl2pPr>
            <a:lvl3pPr>
              <a:buClr>
                <a:srgbClr val="1259A9"/>
              </a:buClr>
              <a:defRPr sz="1800"/>
            </a:lvl3pPr>
            <a:lvl4pPr>
              <a:buClr>
                <a:srgbClr val="1259A9"/>
              </a:buClr>
              <a:defRPr sz="1600"/>
            </a:lvl4pPr>
            <a:lvl5pPr>
              <a:buClr>
                <a:srgbClr val="1259A9"/>
              </a:buCl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17"/>
          <p:cNvSpPr>
            <a:spLocks noGrp="1"/>
          </p:cNvSpPr>
          <p:nvPr>
            <p:ph type="dt" sz="half" idx="10"/>
          </p:nvPr>
        </p:nvSpPr>
        <p:spPr/>
        <p:txBody>
          <a:bodyPr/>
          <a:lstStyle>
            <a:lvl1pPr>
              <a:defRPr/>
            </a:lvl1pPr>
          </a:lstStyle>
          <a:p>
            <a:pPr>
              <a:defRPr/>
            </a:pPr>
            <a:fld id="{C488DF97-7180-5843-9B95-08742FC1F93D}" type="datetimeFigureOut">
              <a:rPr lang="en-US"/>
              <a:pPr>
                <a:defRPr/>
              </a:pPr>
              <a:t>2/28/2022</a:t>
            </a:fld>
            <a:endParaRPr lang="en-US"/>
          </a:p>
        </p:txBody>
      </p:sp>
      <p:sp>
        <p:nvSpPr>
          <p:cNvPr id="9" name="Footer Placeholder 18"/>
          <p:cNvSpPr>
            <a:spLocks noGrp="1"/>
          </p:cNvSpPr>
          <p:nvPr>
            <p:ph type="ftr" sz="quarter" idx="11"/>
          </p:nvPr>
        </p:nvSpPr>
        <p:spPr/>
        <p:txBody>
          <a:bodyPr/>
          <a:lstStyle>
            <a:lvl1pPr>
              <a:defRPr/>
            </a:lvl1pPr>
          </a:lstStyle>
          <a:p>
            <a:pPr>
              <a:defRPr/>
            </a:pPr>
            <a:endParaRPr lang="en-US"/>
          </a:p>
        </p:txBody>
      </p:sp>
      <p:sp>
        <p:nvSpPr>
          <p:cNvPr id="10" name="Slide Number Placeholder 19"/>
          <p:cNvSpPr>
            <a:spLocks noGrp="1"/>
          </p:cNvSpPr>
          <p:nvPr>
            <p:ph type="sldNum" sz="quarter" idx="12"/>
          </p:nvPr>
        </p:nvSpPr>
        <p:spPr/>
        <p:txBody>
          <a:bodyPr/>
          <a:lstStyle>
            <a:lvl1pPr>
              <a:defRPr/>
            </a:lvl1pPr>
          </a:lstStyle>
          <a:p>
            <a:pPr>
              <a:defRPr/>
            </a:pPr>
            <a:fld id="{79926006-E44C-1045-B2DA-2B9584CA401C}" type="slidenum">
              <a:rPr lang="en-US"/>
              <a:pPr>
                <a:defRPr/>
              </a:pPr>
              <a:t>‹#›</a:t>
            </a:fld>
            <a:endParaRPr lang="en-US" dirty="0"/>
          </a:p>
        </p:txBody>
      </p:sp>
    </p:spTree>
    <p:extLst>
      <p:ext uri="{BB962C8B-B14F-4D97-AF65-F5344CB8AC3E}">
        <p14:creationId xmlns:p14="http://schemas.microsoft.com/office/powerpoint/2010/main" val="3496711578"/>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9"/>
          <p:cNvSpPr>
            <a:spLocks noGrp="1"/>
          </p:cNvSpPr>
          <p:nvPr>
            <p:ph type="sldNum" sz="quarter" idx="10"/>
          </p:nvPr>
        </p:nvSpPr>
        <p:spPr/>
        <p:txBody>
          <a:bodyPr/>
          <a:lstStyle>
            <a:lvl1pPr>
              <a:defRPr/>
            </a:lvl1pPr>
          </a:lstStyle>
          <a:p>
            <a:pPr>
              <a:defRPr/>
            </a:pPr>
            <a:fld id="{E7FE85DC-467C-3448-9E05-CFAC7093E52E}" type="slidenum">
              <a:rPr lang="en-US"/>
              <a:pPr>
                <a:defRPr/>
              </a:pPr>
              <a:t>‹#›</a:t>
            </a:fld>
            <a:endParaRPr lang="en-US" dirty="0"/>
          </a:p>
        </p:txBody>
      </p:sp>
      <p:sp>
        <p:nvSpPr>
          <p:cNvPr id="4" name="Date Placeholder 11"/>
          <p:cNvSpPr>
            <a:spLocks noGrp="1"/>
          </p:cNvSpPr>
          <p:nvPr>
            <p:ph type="dt" sz="half" idx="11"/>
          </p:nvPr>
        </p:nvSpPr>
        <p:spPr/>
        <p:txBody>
          <a:bodyPr/>
          <a:lstStyle>
            <a:lvl1pPr>
              <a:defRPr/>
            </a:lvl1pPr>
          </a:lstStyle>
          <a:p>
            <a:pPr>
              <a:defRPr/>
            </a:pPr>
            <a:fld id="{36D44EFA-CCD8-3942-8519-5A4F0F8564A4}" type="datetimeFigureOut">
              <a:rPr lang="en-US"/>
              <a:pPr>
                <a:defRPr/>
              </a:pPr>
              <a:t>2/28/2022</a:t>
            </a:fld>
            <a:endParaRPr lang="en-US"/>
          </a:p>
        </p:txBody>
      </p:sp>
      <p:sp>
        <p:nvSpPr>
          <p:cNvPr id="5"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298132219"/>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9"/>
          <p:cNvSpPr>
            <a:spLocks noGrp="1"/>
          </p:cNvSpPr>
          <p:nvPr>
            <p:ph type="sldNum" sz="quarter" idx="10"/>
          </p:nvPr>
        </p:nvSpPr>
        <p:spPr/>
        <p:txBody>
          <a:bodyPr/>
          <a:lstStyle>
            <a:lvl1pPr>
              <a:defRPr/>
            </a:lvl1pPr>
          </a:lstStyle>
          <a:p>
            <a:pPr>
              <a:defRPr/>
            </a:pPr>
            <a:fld id="{37213E06-EBC3-4047-8F13-93FB53305441}" type="slidenum">
              <a:rPr lang="en-US"/>
              <a:pPr>
                <a:defRPr/>
              </a:pPr>
              <a:t>‹#›</a:t>
            </a:fld>
            <a:endParaRPr lang="en-US" dirty="0"/>
          </a:p>
        </p:txBody>
      </p:sp>
      <p:sp>
        <p:nvSpPr>
          <p:cNvPr id="3" name="Date Placeholder 11"/>
          <p:cNvSpPr>
            <a:spLocks noGrp="1"/>
          </p:cNvSpPr>
          <p:nvPr>
            <p:ph type="dt" sz="half" idx="11"/>
          </p:nvPr>
        </p:nvSpPr>
        <p:spPr/>
        <p:txBody>
          <a:bodyPr/>
          <a:lstStyle>
            <a:lvl1pPr>
              <a:defRPr/>
            </a:lvl1pPr>
          </a:lstStyle>
          <a:p>
            <a:pPr>
              <a:defRPr/>
            </a:pPr>
            <a:fld id="{3B8DB009-22B7-624F-9F2C-1A9790B3FB3E}" type="datetimeFigureOut">
              <a:rPr lang="en-US"/>
              <a:pPr>
                <a:defRPr/>
              </a:pPr>
              <a:t>2/28/2022</a:t>
            </a:fld>
            <a:endParaRPr lang="en-US"/>
          </a:p>
        </p:txBody>
      </p:sp>
      <p:sp>
        <p:nvSpPr>
          <p:cNvPr id="4"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598016853"/>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flipH="1">
            <a:off x="2936961" y="692570"/>
            <a:ext cx="1524" cy="3893700"/>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85256" y="692306"/>
            <a:ext cx="2194312" cy="1274514"/>
          </a:xfrm>
        </p:spPr>
        <p:txBody>
          <a:bodyPr>
            <a:noAutofit/>
          </a:bodyPr>
          <a:lstStyle>
            <a:lvl1pPr algn="l">
              <a:defRPr sz="2400" b="1"/>
            </a:lvl1pPr>
          </a:lstStyle>
          <a:p>
            <a:r>
              <a:rPr lang="en-US" smtClean="0"/>
              <a:t>Click to edit Master title style</a:t>
            </a:r>
            <a:endParaRPr lang="en-US" dirty="0"/>
          </a:p>
        </p:txBody>
      </p:sp>
      <p:sp>
        <p:nvSpPr>
          <p:cNvPr id="3" name="Content Placeholder 2"/>
          <p:cNvSpPr>
            <a:spLocks noGrp="1"/>
          </p:cNvSpPr>
          <p:nvPr>
            <p:ph idx="1"/>
          </p:nvPr>
        </p:nvSpPr>
        <p:spPr>
          <a:xfrm>
            <a:off x="3234198" y="692307"/>
            <a:ext cx="4969087" cy="3893446"/>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85257" y="2050294"/>
            <a:ext cx="2194312" cy="2538516"/>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Date Placeholder 15"/>
          <p:cNvSpPr>
            <a:spLocks noGrp="1"/>
          </p:cNvSpPr>
          <p:nvPr>
            <p:ph type="dt" sz="half" idx="10"/>
          </p:nvPr>
        </p:nvSpPr>
        <p:spPr/>
        <p:txBody>
          <a:bodyPr/>
          <a:lstStyle>
            <a:lvl1pPr>
              <a:defRPr/>
            </a:lvl1pPr>
          </a:lstStyle>
          <a:p>
            <a:pPr>
              <a:defRPr/>
            </a:pPr>
            <a:fld id="{5021C94B-E534-3247-848A-6648F368E77D}" type="datetimeFigureOut">
              <a:rPr lang="en-US"/>
              <a:pPr>
                <a:defRPr/>
              </a:pPr>
              <a:t>2/28/2022</a:t>
            </a:fld>
            <a:endParaRPr lang="en-US"/>
          </a:p>
        </p:txBody>
      </p:sp>
      <p:sp>
        <p:nvSpPr>
          <p:cNvPr id="7" name="Footer Placeholder 16"/>
          <p:cNvSpPr>
            <a:spLocks noGrp="1"/>
          </p:cNvSpPr>
          <p:nvPr>
            <p:ph type="ftr" sz="quarter" idx="11"/>
          </p:nvPr>
        </p:nvSpPr>
        <p:spPr/>
        <p:txBody>
          <a:bodyPr/>
          <a:lstStyle>
            <a:lvl1pPr>
              <a:defRPr/>
            </a:lvl1pPr>
          </a:lstStyle>
          <a:p>
            <a:pPr>
              <a:defRPr/>
            </a:pPr>
            <a:endParaRPr lang="en-US"/>
          </a:p>
        </p:txBody>
      </p:sp>
      <p:sp>
        <p:nvSpPr>
          <p:cNvPr id="8" name="Slide Number Placeholder 17"/>
          <p:cNvSpPr>
            <a:spLocks noGrp="1"/>
          </p:cNvSpPr>
          <p:nvPr>
            <p:ph type="sldNum" sz="quarter" idx="12"/>
          </p:nvPr>
        </p:nvSpPr>
        <p:spPr/>
        <p:txBody>
          <a:bodyPr/>
          <a:lstStyle>
            <a:lvl1pPr>
              <a:defRPr/>
            </a:lvl1pPr>
          </a:lstStyle>
          <a:p>
            <a:pPr>
              <a:defRPr/>
            </a:pPr>
            <a:fld id="{38DE6785-FE97-0044-9BFB-E3304634F7E9}" type="slidenum">
              <a:rPr lang="en-US"/>
              <a:pPr>
                <a:defRPr/>
              </a:pPr>
              <a:t>‹#›</a:t>
            </a:fld>
            <a:endParaRPr lang="en-US" dirty="0"/>
          </a:p>
        </p:txBody>
      </p:sp>
    </p:spTree>
    <p:extLst>
      <p:ext uri="{BB962C8B-B14F-4D97-AF65-F5344CB8AC3E}">
        <p14:creationId xmlns:p14="http://schemas.microsoft.com/office/powerpoint/2010/main" val="1250709698"/>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134114" y="692306"/>
            <a:ext cx="5081009" cy="3870940"/>
          </a:xfrm>
          <a:noFill/>
          <a:ln w="19050" cmpd="sng">
            <a:solidFill>
              <a:srgbClr val="666667"/>
            </a:solidFill>
            <a:miter lim="800000"/>
          </a:ln>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8" name="Title 1"/>
          <p:cNvSpPr>
            <a:spLocks noGrp="1"/>
          </p:cNvSpPr>
          <p:nvPr>
            <p:ph type="title"/>
          </p:nvPr>
        </p:nvSpPr>
        <p:spPr>
          <a:xfrm>
            <a:off x="585258" y="692306"/>
            <a:ext cx="2194310" cy="1274514"/>
          </a:xfrm>
        </p:spPr>
        <p:txBody>
          <a:bodyPr>
            <a:noAutofit/>
          </a:bodyPr>
          <a:lstStyle>
            <a:lvl1pPr algn="l">
              <a:defRPr sz="2400" b="1"/>
            </a:lvl1pPr>
          </a:lstStyle>
          <a:p>
            <a:r>
              <a:rPr lang="en-US" smtClean="0"/>
              <a:t>Click to edit Master title style</a:t>
            </a:r>
            <a:endParaRPr lang="en-US" dirty="0"/>
          </a:p>
        </p:txBody>
      </p:sp>
      <p:sp>
        <p:nvSpPr>
          <p:cNvPr id="9" name="Text Placeholder 3"/>
          <p:cNvSpPr>
            <a:spLocks noGrp="1"/>
          </p:cNvSpPr>
          <p:nvPr>
            <p:ph type="body" sz="half" idx="2"/>
          </p:nvPr>
        </p:nvSpPr>
        <p:spPr>
          <a:xfrm>
            <a:off x="585259" y="2050294"/>
            <a:ext cx="2194310" cy="2538516"/>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Slide Number Placeholder 9"/>
          <p:cNvSpPr>
            <a:spLocks noGrp="1"/>
          </p:cNvSpPr>
          <p:nvPr>
            <p:ph type="sldNum" sz="quarter" idx="10"/>
          </p:nvPr>
        </p:nvSpPr>
        <p:spPr/>
        <p:txBody>
          <a:bodyPr/>
          <a:lstStyle>
            <a:lvl1pPr>
              <a:defRPr/>
            </a:lvl1pPr>
          </a:lstStyle>
          <a:p>
            <a:pPr>
              <a:defRPr/>
            </a:pPr>
            <a:fld id="{ECD3B60B-E82D-8A43-83ED-D0F4E429F65D}" type="slidenum">
              <a:rPr lang="en-US"/>
              <a:pPr>
                <a:defRPr/>
              </a:pPr>
              <a:t>‹#›</a:t>
            </a:fld>
            <a:endParaRPr lang="en-US" dirty="0"/>
          </a:p>
        </p:txBody>
      </p:sp>
      <p:sp>
        <p:nvSpPr>
          <p:cNvPr id="6" name="Date Placeholder 11"/>
          <p:cNvSpPr>
            <a:spLocks noGrp="1"/>
          </p:cNvSpPr>
          <p:nvPr>
            <p:ph type="dt" sz="half" idx="11"/>
          </p:nvPr>
        </p:nvSpPr>
        <p:spPr/>
        <p:txBody>
          <a:bodyPr/>
          <a:lstStyle>
            <a:lvl1pPr>
              <a:defRPr/>
            </a:lvl1pPr>
          </a:lstStyle>
          <a:p>
            <a:pPr>
              <a:defRPr/>
            </a:pPr>
            <a:fld id="{1D24B4AB-2F26-7A4B-8D00-3F8220375774}" type="datetimeFigureOut">
              <a:rPr lang="en-US"/>
              <a:pPr>
                <a:defRPr/>
              </a:pPr>
              <a:t>2/28/2022</a:t>
            </a:fld>
            <a:endParaRPr lang="en-US"/>
          </a:p>
        </p:txBody>
      </p:sp>
      <p:sp>
        <p:nvSpPr>
          <p:cNvPr id="7"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9701634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14" descr="FacebookCoverPhoto1.png"/>
          <p:cNvPicPr>
            <a:picLocks noChangeAspect="1"/>
          </p:cNvPicPr>
          <p:nvPr/>
        </p:nvPicPr>
        <p:blipFill>
          <a:blip r:embed="rId2" cstate="print">
            <a:extLst>
              <a:ext uri="{28A0092B-C50C-407E-A947-70E740481C1C}">
                <a14:useLocalDpi xmlns:a14="http://schemas.microsoft.com/office/drawing/2010/main" val="0"/>
              </a:ext>
            </a:extLst>
          </a:blip>
          <a:srcRect t="9886" r="1154" b="9248"/>
          <a:stretch>
            <a:fillRect/>
          </a:stretch>
        </p:blipFill>
        <p:spPr bwMode="auto">
          <a:xfrm>
            <a:off x="1" y="562283"/>
            <a:ext cx="8789544" cy="1970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 name="Straight Connector 4"/>
          <p:cNvCxnSpPr/>
          <p:nvPr/>
        </p:nvCxnSpPr>
        <p:spPr>
          <a:xfrm flipV="1">
            <a:off x="696519" y="4068557"/>
            <a:ext cx="7523008" cy="1143"/>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pic>
        <p:nvPicPr>
          <p:cNvPr id="7" name="Picture 1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287" y="562283"/>
            <a:ext cx="8784971" cy="1970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ubtitle 2"/>
          <p:cNvSpPr>
            <a:spLocks noGrp="1"/>
          </p:cNvSpPr>
          <p:nvPr>
            <p:ph type="subTitle" idx="1"/>
          </p:nvPr>
        </p:nvSpPr>
        <p:spPr>
          <a:xfrm>
            <a:off x="589833" y="4144260"/>
            <a:ext cx="7630189" cy="427441"/>
          </a:xfrm>
        </p:spPr>
        <p:txBody>
          <a:bodyPr>
            <a:noAutofit/>
          </a:bodyPr>
          <a:lstStyle>
            <a:lvl1pPr marL="0" indent="0" algn="l">
              <a:buNone/>
              <a:defRPr sz="2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16"/>
          <p:cNvSpPr>
            <a:spLocks noGrp="1"/>
          </p:cNvSpPr>
          <p:nvPr>
            <p:ph type="dt" sz="half" idx="10"/>
          </p:nvPr>
        </p:nvSpPr>
        <p:spPr/>
        <p:txBody>
          <a:bodyPr/>
          <a:lstStyle>
            <a:lvl1pPr>
              <a:defRPr/>
            </a:lvl1pPr>
          </a:lstStyle>
          <a:p>
            <a:pPr>
              <a:defRPr/>
            </a:pPr>
            <a:fld id="{A306F09D-435E-8B4E-B3E8-D5EBE061D20A}" type="datetimeFigureOut">
              <a:rPr lang="en-US"/>
              <a:pPr>
                <a:defRPr/>
              </a:pPr>
              <a:t>2/28/2022</a:t>
            </a:fld>
            <a:endParaRPr lang="en-US"/>
          </a:p>
        </p:txBody>
      </p:sp>
      <p:sp>
        <p:nvSpPr>
          <p:cNvPr id="9" name="Footer Placeholder 17"/>
          <p:cNvSpPr>
            <a:spLocks noGrp="1"/>
          </p:cNvSpPr>
          <p:nvPr>
            <p:ph type="ftr" sz="quarter" idx="11"/>
          </p:nvPr>
        </p:nvSpPr>
        <p:spPr/>
        <p:txBody>
          <a:bodyPr/>
          <a:lstStyle>
            <a:lvl1pPr>
              <a:defRPr/>
            </a:lvl1pPr>
          </a:lstStyle>
          <a:p>
            <a:pPr>
              <a:defRPr/>
            </a:pPr>
            <a:endParaRPr lang="en-US"/>
          </a:p>
        </p:txBody>
      </p:sp>
      <p:sp>
        <p:nvSpPr>
          <p:cNvPr id="10" name="Slide Number Placeholder 18"/>
          <p:cNvSpPr>
            <a:spLocks noGrp="1"/>
          </p:cNvSpPr>
          <p:nvPr>
            <p:ph type="sldNum" sz="quarter" idx="12"/>
          </p:nvPr>
        </p:nvSpPr>
        <p:spPr/>
        <p:txBody>
          <a:bodyPr/>
          <a:lstStyle>
            <a:lvl1pPr>
              <a:defRPr/>
            </a:lvl1pPr>
          </a:lstStyle>
          <a:p>
            <a:pPr>
              <a:defRPr/>
            </a:pPr>
            <a:fld id="{ABDF615F-D5E3-6143-B635-629556379A32}" type="slidenum">
              <a:rPr lang="en-US"/>
              <a:pPr>
                <a:defRPr/>
              </a:pPr>
              <a:t>‹#›</a:t>
            </a:fld>
            <a:endParaRPr lang="en-US" dirty="0"/>
          </a:p>
        </p:txBody>
      </p:sp>
      <p:sp>
        <p:nvSpPr>
          <p:cNvPr id="11" name="TextBox 16"/>
          <p:cNvSpPr txBox="1">
            <a:spLocks noChangeArrowheads="1"/>
          </p:cNvSpPr>
          <p:nvPr userDrawn="1"/>
        </p:nvSpPr>
        <p:spPr bwMode="auto">
          <a:xfrm>
            <a:off x="625978" y="2693881"/>
            <a:ext cx="665731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2000" b="1" dirty="0">
                <a:solidFill>
                  <a:srgbClr val="1A3B85"/>
                </a:solidFill>
              </a:rPr>
              <a:t>COMMUNITY</a:t>
            </a:r>
            <a:r>
              <a:rPr lang="en-US" sz="2000" b="1" baseline="0" dirty="0">
                <a:solidFill>
                  <a:srgbClr val="1A3B85"/>
                </a:solidFill>
              </a:rPr>
              <a:t> DEVELOPMENT</a:t>
            </a:r>
            <a:r>
              <a:rPr lang="en-US" sz="2000" b="1" dirty="0">
                <a:solidFill>
                  <a:srgbClr val="1A3B85"/>
                </a:solidFill>
              </a:rPr>
              <a:t> </a:t>
            </a:r>
            <a:r>
              <a:rPr lang="en-US" sz="2000" dirty="0">
                <a:solidFill>
                  <a:srgbClr val="1A3B85"/>
                </a:solidFill>
              </a:rPr>
              <a:t>DEPARTMENT</a:t>
            </a:r>
          </a:p>
        </p:txBody>
      </p:sp>
      <p:sp>
        <p:nvSpPr>
          <p:cNvPr id="12" name="Title 1"/>
          <p:cNvSpPr>
            <a:spLocks noGrp="1"/>
          </p:cNvSpPr>
          <p:nvPr>
            <p:ph type="ctrTitle"/>
          </p:nvPr>
        </p:nvSpPr>
        <p:spPr>
          <a:xfrm>
            <a:off x="589831" y="3131123"/>
            <a:ext cx="7630190" cy="864565"/>
          </a:xfrm>
        </p:spPr>
        <p:txBody>
          <a:bodyPr>
            <a:normAutofit/>
          </a:bodyPr>
          <a:lstStyle>
            <a:lvl1pPr>
              <a:defRPr sz="2900" cap="all" baseline="0"/>
            </a:lvl1pPr>
          </a:lstStyle>
          <a:p>
            <a:r>
              <a:rPr lang="en-US" smtClean="0"/>
              <a:t>Click to edit Master title style</a:t>
            </a:r>
            <a:endParaRPr lang="en-US" dirty="0"/>
          </a:p>
        </p:txBody>
      </p:sp>
    </p:spTree>
    <p:extLst>
      <p:ext uri="{BB962C8B-B14F-4D97-AF65-F5344CB8AC3E}">
        <p14:creationId xmlns:p14="http://schemas.microsoft.com/office/powerpoint/2010/main" val="222934949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14" descr="FacebookCoverPhoto1.png"/>
          <p:cNvPicPr>
            <a:picLocks noChangeAspect="1"/>
          </p:cNvPicPr>
          <p:nvPr/>
        </p:nvPicPr>
        <p:blipFill>
          <a:blip r:embed="rId2" cstate="print">
            <a:extLst>
              <a:ext uri="{28A0092B-C50C-407E-A947-70E740481C1C}">
                <a14:useLocalDpi xmlns:a14="http://schemas.microsoft.com/office/drawing/2010/main" val="0"/>
              </a:ext>
            </a:extLst>
          </a:blip>
          <a:srcRect t="9886" r="1154" b="9248"/>
          <a:stretch>
            <a:fillRect/>
          </a:stretch>
        </p:blipFill>
        <p:spPr bwMode="auto">
          <a:xfrm>
            <a:off x="1" y="562283"/>
            <a:ext cx="8789544" cy="1970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 name="Straight Connector 4"/>
          <p:cNvCxnSpPr/>
          <p:nvPr/>
        </p:nvCxnSpPr>
        <p:spPr>
          <a:xfrm flipV="1">
            <a:off x="696519" y="4068557"/>
            <a:ext cx="7523008" cy="1143"/>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pic>
        <p:nvPicPr>
          <p:cNvPr id="7" name="Picture 1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287" y="562283"/>
            <a:ext cx="8784971" cy="1970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ubtitle 2"/>
          <p:cNvSpPr>
            <a:spLocks noGrp="1"/>
          </p:cNvSpPr>
          <p:nvPr>
            <p:ph type="subTitle" idx="1"/>
          </p:nvPr>
        </p:nvSpPr>
        <p:spPr>
          <a:xfrm>
            <a:off x="589833" y="4144260"/>
            <a:ext cx="7630189" cy="427441"/>
          </a:xfrm>
        </p:spPr>
        <p:txBody>
          <a:bodyPr>
            <a:noAutofit/>
          </a:bodyPr>
          <a:lstStyle>
            <a:lvl1pPr marL="0" indent="0" algn="l">
              <a:buNone/>
              <a:defRPr sz="2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16"/>
          <p:cNvSpPr>
            <a:spLocks noGrp="1"/>
          </p:cNvSpPr>
          <p:nvPr>
            <p:ph type="dt" sz="half" idx="10"/>
          </p:nvPr>
        </p:nvSpPr>
        <p:spPr/>
        <p:txBody>
          <a:bodyPr/>
          <a:lstStyle>
            <a:lvl1pPr>
              <a:defRPr/>
            </a:lvl1pPr>
          </a:lstStyle>
          <a:p>
            <a:pPr>
              <a:defRPr/>
            </a:pPr>
            <a:fld id="{A306F09D-435E-8B4E-B3E8-D5EBE061D20A}" type="datetimeFigureOut">
              <a:rPr lang="en-US"/>
              <a:pPr>
                <a:defRPr/>
              </a:pPr>
              <a:t>2/28/2022</a:t>
            </a:fld>
            <a:endParaRPr lang="en-US"/>
          </a:p>
        </p:txBody>
      </p:sp>
      <p:sp>
        <p:nvSpPr>
          <p:cNvPr id="9" name="Footer Placeholder 17"/>
          <p:cNvSpPr>
            <a:spLocks noGrp="1"/>
          </p:cNvSpPr>
          <p:nvPr>
            <p:ph type="ftr" sz="quarter" idx="11"/>
          </p:nvPr>
        </p:nvSpPr>
        <p:spPr/>
        <p:txBody>
          <a:bodyPr/>
          <a:lstStyle>
            <a:lvl1pPr>
              <a:defRPr/>
            </a:lvl1pPr>
          </a:lstStyle>
          <a:p>
            <a:pPr>
              <a:defRPr/>
            </a:pPr>
            <a:endParaRPr lang="en-US"/>
          </a:p>
        </p:txBody>
      </p:sp>
      <p:sp>
        <p:nvSpPr>
          <p:cNvPr id="10" name="Slide Number Placeholder 18"/>
          <p:cNvSpPr>
            <a:spLocks noGrp="1"/>
          </p:cNvSpPr>
          <p:nvPr>
            <p:ph type="sldNum" sz="quarter" idx="12"/>
          </p:nvPr>
        </p:nvSpPr>
        <p:spPr/>
        <p:txBody>
          <a:bodyPr/>
          <a:lstStyle>
            <a:lvl1pPr>
              <a:defRPr/>
            </a:lvl1pPr>
          </a:lstStyle>
          <a:p>
            <a:pPr>
              <a:defRPr/>
            </a:pPr>
            <a:fld id="{ABDF615F-D5E3-6143-B635-629556379A32}" type="slidenum">
              <a:rPr lang="en-US"/>
              <a:pPr>
                <a:defRPr/>
              </a:pPr>
              <a:t>‹#›</a:t>
            </a:fld>
            <a:endParaRPr lang="en-US" dirty="0"/>
          </a:p>
        </p:txBody>
      </p:sp>
      <p:sp>
        <p:nvSpPr>
          <p:cNvPr id="11" name="TextBox 16"/>
          <p:cNvSpPr txBox="1">
            <a:spLocks noChangeArrowheads="1"/>
          </p:cNvSpPr>
          <p:nvPr userDrawn="1"/>
        </p:nvSpPr>
        <p:spPr bwMode="auto">
          <a:xfrm>
            <a:off x="625978" y="2693881"/>
            <a:ext cx="665731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2000" b="1" dirty="0">
                <a:solidFill>
                  <a:srgbClr val="1A3B85"/>
                </a:solidFill>
              </a:rPr>
              <a:t>COMMUNITY</a:t>
            </a:r>
            <a:r>
              <a:rPr lang="en-US" sz="2000" b="1" baseline="0" dirty="0">
                <a:solidFill>
                  <a:srgbClr val="1A3B85"/>
                </a:solidFill>
              </a:rPr>
              <a:t> DEVELOPMENT</a:t>
            </a:r>
            <a:r>
              <a:rPr lang="en-US" sz="2000" b="1" dirty="0">
                <a:solidFill>
                  <a:srgbClr val="1A3B85"/>
                </a:solidFill>
              </a:rPr>
              <a:t> </a:t>
            </a:r>
            <a:r>
              <a:rPr lang="en-US" sz="2000" dirty="0">
                <a:solidFill>
                  <a:srgbClr val="1A3B85"/>
                </a:solidFill>
              </a:rPr>
              <a:t>DEPARTMENT</a:t>
            </a:r>
          </a:p>
        </p:txBody>
      </p:sp>
      <p:sp>
        <p:nvSpPr>
          <p:cNvPr id="12" name="Title 1"/>
          <p:cNvSpPr>
            <a:spLocks noGrp="1"/>
          </p:cNvSpPr>
          <p:nvPr>
            <p:ph type="ctrTitle"/>
          </p:nvPr>
        </p:nvSpPr>
        <p:spPr>
          <a:xfrm>
            <a:off x="589831" y="3122498"/>
            <a:ext cx="7630190" cy="873191"/>
          </a:xfrm>
        </p:spPr>
        <p:txBody>
          <a:bodyPr>
            <a:normAutofit/>
          </a:bodyPr>
          <a:lstStyle>
            <a:lvl1pPr>
              <a:defRPr sz="2900" cap="all" baseline="0"/>
            </a:lvl1pPr>
          </a:lstStyle>
          <a:p>
            <a:r>
              <a:rPr lang="en-US" smtClean="0"/>
              <a:t>Click to edit Master title style</a:t>
            </a:r>
            <a:endParaRPr lang="en-US" dirty="0"/>
          </a:p>
        </p:txBody>
      </p:sp>
    </p:spTree>
    <p:extLst>
      <p:ext uri="{BB962C8B-B14F-4D97-AF65-F5344CB8AC3E}">
        <p14:creationId xmlns:p14="http://schemas.microsoft.com/office/powerpoint/2010/main" val="222934949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14" descr="FacebookCoverPhoto1.png"/>
          <p:cNvPicPr>
            <a:picLocks noChangeAspect="1"/>
          </p:cNvPicPr>
          <p:nvPr/>
        </p:nvPicPr>
        <p:blipFill>
          <a:blip r:embed="rId2" cstate="print">
            <a:extLst>
              <a:ext uri="{28A0092B-C50C-407E-A947-70E740481C1C}">
                <a14:useLocalDpi xmlns:a14="http://schemas.microsoft.com/office/drawing/2010/main" val="0"/>
              </a:ext>
            </a:extLst>
          </a:blip>
          <a:srcRect t="9886" r="1154" b="9248"/>
          <a:stretch>
            <a:fillRect/>
          </a:stretch>
        </p:blipFill>
        <p:spPr bwMode="auto">
          <a:xfrm>
            <a:off x="1" y="562283"/>
            <a:ext cx="8789544" cy="1970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 name="Straight Connector 4"/>
          <p:cNvCxnSpPr/>
          <p:nvPr/>
        </p:nvCxnSpPr>
        <p:spPr>
          <a:xfrm flipV="1">
            <a:off x="696519" y="4068557"/>
            <a:ext cx="7523008" cy="1143"/>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pic>
        <p:nvPicPr>
          <p:cNvPr id="7" name="Picture 1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294" y="562283"/>
            <a:ext cx="8768957" cy="1970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ubtitle 2"/>
          <p:cNvSpPr>
            <a:spLocks noGrp="1"/>
          </p:cNvSpPr>
          <p:nvPr>
            <p:ph type="subTitle" idx="1"/>
          </p:nvPr>
        </p:nvSpPr>
        <p:spPr>
          <a:xfrm>
            <a:off x="589833" y="4144260"/>
            <a:ext cx="7630189" cy="427441"/>
          </a:xfrm>
        </p:spPr>
        <p:txBody>
          <a:bodyPr>
            <a:noAutofit/>
          </a:bodyPr>
          <a:lstStyle>
            <a:lvl1pPr marL="0" indent="0" algn="l">
              <a:buNone/>
              <a:defRPr sz="2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16"/>
          <p:cNvSpPr>
            <a:spLocks noGrp="1"/>
          </p:cNvSpPr>
          <p:nvPr>
            <p:ph type="dt" sz="half" idx="10"/>
          </p:nvPr>
        </p:nvSpPr>
        <p:spPr/>
        <p:txBody>
          <a:bodyPr/>
          <a:lstStyle>
            <a:lvl1pPr>
              <a:defRPr/>
            </a:lvl1pPr>
          </a:lstStyle>
          <a:p>
            <a:pPr>
              <a:defRPr/>
            </a:pPr>
            <a:fld id="{A306F09D-435E-8B4E-B3E8-D5EBE061D20A}" type="datetimeFigureOut">
              <a:rPr lang="en-US"/>
              <a:pPr>
                <a:defRPr/>
              </a:pPr>
              <a:t>2/28/2022</a:t>
            </a:fld>
            <a:endParaRPr lang="en-US"/>
          </a:p>
        </p:txBody>
      </p:sp>
      <p:sp>
        <p:nvSpPr>
          <p:cNvPr id="9" name="Footer Placeholder 17"/>
          <p:cNvSpPr>
            <a:spLocks noGrp="1"/>
          </p:cNvSpPr>
          <p:nvPr>
            <p:ph type="ftr" sz="quarter" idx="11"/>
          </p:nvPr>
        </p:nvSpPr>
        <p:spPr/>
        <p:txBody>
          <a:bodyPr/>
          <a:lstStyle>
            <a:lvl1pPr>
              <a:defRPr/>
            </a:lvl1pPr>
          </a:lstStyle>
          <a:p>
            <a:pPr>
              <a:defRPr/>
            </a:pPr>
            <a:endParaRPr lang="en-US"/>
          </a:p>
        </p:txBody>
      </p:sp>
      <p:sp>
        <p:nvSpPr>
          <p:cNvPr id="10" name="Slide Number Placeholder 18"/>
          <p:cNvSpPr>
            <a:spLocks noGrp="1"/>
          </p:cNvSpPr>
          <p:nvPr>
            <p:ph type="sldNum" sz="quarter" idx="12"/>
          </p:nvPr>
        </p:nvSpPr>
        <p:spPr/>
        <p:txBody>
          <a:bodyPr/>
          <a:lstStyle>
            <a:lvl1pPr>
              <a:defRPr/>
            </a:lvl1pPr>
          </a:lstStyle>
          <a:p>
            <a:pPr>
              <a:defRPr/>
            </a:pPr>
            <a:fld id="{ABDF615F-D5E3-6143-B635-629556379A32}" type="slidenum">
              <a:rPr lang="en-US"/>
              <a:pPr>
                <a:defRPr/>
              </a:pPr>
              <a:t>‹#›</a:t>
            </a:fld>
            <a:endParaRPr lang="en-US" dirty="0"/>
          </a:p>
        </p:txBody>
      </p:sp>
      <p:sp>
        <p:nvSpPr>
          <p:cNvPr id="11" name="TextBox 16"/>
          <p:cNvSpPr txBox="1">
            <a:spLocks noChangeArrowheads="1"/>
          </p:cNvSpPr>
          <p:nvPr userDrawn="1"/>
        </p:nvSpPr>
        <p:spPr bwMode="auto">
          <a:xfrm>
            <a:off x="625978" y="2693881"/>
            <a:ext cx="665731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2000" b="1" dirty="0">
                <a:solidFill>
                  <a:srgbClr val="1A3B85"/>
                </a:solidFill>
              </a:rPr>
              <a:t>COMMUNITY</a:t>
            </a:r>
            <a:r>
              <a:rPr lang="en-US" sz="2000" b="1" baseline="0" dirty="0">
                <a:solidFill>
                  <a:srgbClr val="1A3B85"/>
                </a:solidFill>
              </a:rPr>
              <a:t> DEVELOPMENT</a:t>
            </a:r>
            <a:r>
              <a:rPr lang="en-US" sz="2000" b="1" dirty="0">
                <a:solidFill>
                  <a:srgbClr val="1A3B85"/>
                </a:solidFill>
              </a:rPr>
              <a:t> </a:t>
            </a:r>
            <a:r>
              <a:rPr lang="en-US" sz="2000" dirty="0">
                <a:solidFill>
                  <a:srgbClr val="1A3B85"/>
                </a:solidFill>
              </a:rPr>
              <a:t>DEPARTMENT</a:t>
            </a:r>
          </a:p>
        </p:txBody>
      </p:sp>
      <p:sp>
        <p:nvSpPr>
          <p:cNvPr id="12" name="Title 1"/>
          <p:cNvSpPr>
            <a:spLocks noGrp="1"/>
          </p:cNvSpPr>
          <p:nvPr>
            <p:ph type="ctrTitle"/>
          </p:nvPr>
        </p:nvSpPr>
        <p:spPr>
          <a:xfrm>
            <a:off x="589831" y="3122498"/>
            <a:ext cx="7630190" cy="873191"/>
          </a:xfrm>
        </p:spPr>
        <p:txBody>
          <a:bodyPr>
            <a:normAutofit/>
          </a:bodyPr>
          <a:lstStyle>
            <a:lvl1pPr>
              <a:defRPr sz="2900" cap="all" baseline="0"/>
            </a:lvl1pPr>
          </a:lstStyle>
          <a:p>
            <a:r>
              <a:rPr lang="en-US" smtClean="0"/>
              <a:t>Click to edit Master title style</a:t>
            </a:r>
            <a:endParaRPr lang="en-US" dirty="0"/>
          </a:p>
        </p:txBody>
      </p:sp>
    </p:spTree>
    <p:extLst>
      <p:ext uri="{BB962C8B-B14F-4D97-AF65-F5344CB8AC3E}">
        <p14:creationId xmlns:p14="http://schemas.microsoft.com/office/powerpoint/2010/main" val="232805235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4" name="Picture 14" descr="FacebookCoverPhoto1.png"/>
          <p:cNvPicPr>
            <a:picLocks noChangeAspect="1"/>
          </p:cNvPicPr>
          <p:nvPr/>
        </p:nvPicPr>
        <p:blipFill>
          <a:blip r:embed="rId2" cstate="print">
            <a:extLst>
              <a:ext uri="{28A0092B-C50C-407E-A947-70E740481C1C}">
                <a14:useLocalDpi xmlns:a14="http://schemas.microsoft.com/office/drawing/2010/main" val="0"/>
              </a:ext>
            </a:extLst>
          </a:blip>
          <a:srcRect t="9886" r="1154" b="9248"/>
          <a:stretch>
            <a:fillRect/>
          </a:stretch>
        </p:blipFill>
        <p:spPr bwMode="auto">
          <a:xfrm>
            <a:off x="1" y="562283"/>
            <a:ext cx="8789544" cy="1970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 name="Straight Connector 4"/>
          <p:cNvCxnSpPr/>
          <p:nvPr/>
        </p:nvCxnSpPr>
        <p:spPr>
          <a:xfrm flipV="1">
            <a:off x="696519" y="4068557"/>
            <a:ext cx="7523008" cy="1143"/>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pic>
        <p:nvPicPr>
          <p:cNvPr id="7" name="Picture 1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294" y="562283"/>
            <a:ext cx="8768957" cy="1970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ubtitle 2"/>
          <p:cNvSpPr>
            <a:spLocks noGrp="1"/>
          </p:cNvSpPr>
          <p:nvPr>
            <p:ph type="subTitle" idx="1"/>
          </p:nvPr>
        </p:nvSpPr>
        <p:spPr>
          <a:xfrm>
            <a:off x="589833" y="4144260"/>
            <a:ext cx="7630189" cy="427441"/>
          </a:xfrm>
        </p:spPr>
        <p:txBody>
          <a:bodyPr>
            <a:noAutofit/>
          </a:bodyPr>
          <a:lstStyle>
            <a:lvl1pPr marL="0" indent="0" algn="l">
              <a:buNone/>
              <a:defRPr sz="2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16"/>
          <p:cNvSpPr>
            <a:spLocks noGrp="1"/>
          </p:cNvSpPr>
          <p:nvPr>
            <p:ph type="dt" sz="half" idx="10"/>
          </p:nvPr>
        </p:nvSpPr>
        <p:spPr/>
        <p:txBody>
          <a:bodyPr/>
          <a:lstStyle>
            <a:lvl1pPr>
              <a:defRPr/>
            </a:lvl1pPr>
          </a:lstStyle>
          <a:p>
            <a:pPr>
              <a:defRPr/>
            </a:pPr>
            <a:fld id="{A306F09D-435E-8B4E-B3E8-D5EBE061D20A}" type="datetimeFigureOut">
              <a:rPr lang="en-US"/>
              <a:pPr>
                <a:defRPr/>
              </a:pPr>
              <a:t>2/28/2022</a:t>
            </a:fld>
            <a:endParaRPr lang="en-US"/>
          </a:p>
        </p:txBody>
      </p:sp>
      <p:sp>
        <p:nvSpPr>
          <p:cNvPr id="9" name="Footer Placeholder 17"/>
          <p:cNvSpPr>
            <a:spLocks noGrp="1"/>
          </p:cNvSpPr>
          <p:nvPr>
            <p:ph type="ftr" sz="quarter" idx="11"/>
          </p:nvPr>
        </p:nvSpPr>
        <p:spPr/>
        <p:txBody>
          <a:bodyPr/>
          <a:lstStyle>
            <a:lvl1pPr>
              <a:defRPr/>
            </a:lvl1pPr>
          </a:lstStyle>
          <a:p>
            <a:pPr>
              <a:defRPr/>
            </a:pPr>
            <a:endParaRPr lang="en-US"/>
          </a:p>
        </p:txBody>
      </p:sp>
      <p:sp>
        <p:nvSpPr>
          <p:cNvPr id="10" name="Slide Number Placeholder 18"/>
          <p:cNvSpPr>
            <a:spLocks noGrp="1"/>
          </p:cNvSpPr>
          <p:nvPr>
            <p:ph type="sldNum" sz="quarter" idx="12"/>
          </p:nvPr>
        </p:nvSpPr>
        <p:spPr/>
        <p:txBody>
          <a:bodyPr/>
          <a:lstStyle>
            <a:lvl1pPr>
              <a:defRPr/>
            </a:lvl1pPr>
          </a:lstStyle>
          <a:p>
            <a:pPr>
              <a:defRPr/>
            </a:pPr>
            <a:fld id="{ABDF615F-D5E3-6143-B635-629556379A32}" type="slidenum">
              <a:rPr lang="en-US"/>
              <a:pPr>
                <a:defRPr/>
              </a:pPr>
              <a:t>‹#›</a:t>
            </a:fld>
            <a:endParaRPr lang="en-US" dirty="0"/>
          </a:p>
        </p:txBody>
      </p:sp>
      <p:sp>
        <p:nvSpPr>
          <p:cNvPr id="11" name="TextBox 16"/>
          <p:cNvSpPr txBox="1">
            <a:spLocks noChangeArrowheads="1"/>
          </p:cNvSpPr>
          <p:nvPr userDrawn="1"/>
        </p:nvSpPr>
        <p:spPr bwMode="auto">
          <a:xfrm>
            <a:off x="625978" y="2693881"/>
            <a:ext cx="665731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2000" b="1" dirty="0">
                <a:solidFill>
                  <a:srgbClr val="1A3B85"/>
                </a:solidFill>
              </a:rPr>
              <a:t>COMMUNITY</a:t>
            </a:r>
            <a:r>
              <a:rPr lang="en-US" sz="2000" b="1" baseline="0" dirty="0">
                <a:solidFill>
                  <a:srgbClr val="1A3B85"/>
                </a:solidFill>
              </a:rPr>
              <a:t> DEVELOPMENT</a:t>
            </a:r>
            <a:r>
              <a:rPr lang="en-US" sz="2000" b="1" dirty="0">
                <a:solidFill>
                  <a:srgbClr val="1A3B85"/>
                </a:solidFill>
              </a:rPr>
              <a:t> </a:t>
            </a:r>
            <a:r>
              <a:rPr lang="en-US" sz="2000" dirty="0">
                <a:solidFill>
                  <a:srgbClr val="1A3B85"/>
                </a:solidFill>
              </a:rPr>
              <a:t>DEPARTMENT</a:t>
            </a:r>
          </a:p>
        </p:txBody>
      </p:sp>
      <p:sp>
        <p:nvSpPr>
          <p:cNvPr id="12" name="Title 1"/>
          <p:cNvSpPr>
            <a:spLocks noGrp="1"/>
          </p:cNvSpPr>
          <p:nvPr>
            <p:ph type="ctrTitle"/>
          </p:nvPr>
        </p:nvSpPr>
        <p:spPr>
          <a:xfrm>
            <a:off x="589831" y="3122498"/>
            <a:ext cx="7630190" cy="873191"/>
          </a:xfrm>
        </p:spPr>
        <p:txBody>
          <a:bodyPr>
            <a:normAutofit/>
          </a:bodyPr>
          <a:lstStyle>
            <a:lvl1pPr>
              <a:defRPr sz="2900" cap="all" baseline="0"/>
            </a:lvl1pPr>
          </a:lstStyle>
          <a:p>
            <a:r>
              <a:rPr lang="en-US" smtClean="0"/>
              <a:t>Click to edit Master title style</a:t>
            </a:r>
            <a:endParaRPr lang="en-US" dirty="0"/>
          </a:p>
        </p:txBody>
      </p:sp>
    </p:spTree>
    <p:extLst>
      <p:ext uri="{BB962C8B-B14F-4D97-AF65-F5344CB8AC3E}">
        <p14:creationId xmlns:p14="http://schemas.microsoft.com/office/powerpoint/2010/main" val="743502785"/>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4" name="Picture 14" descr="FacebookCoverPhoto1.png"/>
          <p:cNvPicPr>
            <a:picLocks noChangeAspect="1"/>
          </p:cNvPicPr>
          <p:nvPr/>
        </p:nvPicPr>
        <p:blipFill>
          <a:blip r:embed="rId2" cstate="print">
            <a:extLst>
              <a:ext uri="{28A0092B-C50C-407E-A947-70E740481C1C}">
                <a14:useLocalDpi xmlns:a14="http://schemas.microsoft.com/office/drawing/2010/main" val="0"/>
              </a:ext>
            </a:extLst>
          </a:blip>
          <a:srcRect t="9886" r="1154" b="9248"/>
          <a:stretch>
            <a:fillRect/>
          </a:stretch>
        </p:blipFill>
        <p:spPr bwMode="auto">
          <a:xfrm>
            <a:off x="1" y="562283"/>
            <a:ext cx="8789544" cy="1970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 name="Straight Connector 4"/>
          <p:cNvCxnSpPr/>
          <p:nvPr/>
        </p:nvCxnSpPr>
        <p:spPr>
          <a:xfrm flipV="1">
            <a:off x="696519" y="4068557"/>
            <a:ext cx="7523008" cy="1143"/>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pic>
        <p:nvPicPr>
          <p:cNvPr id="7" name="Picture 1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294" y="562283"/>
            <a:ext cx="8768957" cy="19702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ubtitle 2"/>
          <p:cNvSpPr>
            <a:spLocks noGrp="1"/>
          </p:cNvSpPr>
          <p:nvPr>
            <p:ph type="subTitle" idx="1"/>
          </p:nvPr>
        </p:nvSpPr>
        <p:spPr>
          <a:xfrm>
            <a:off x="589833" y="4144260"/>
            <a:ext cx="7630189" cy="427441"/>
          </a:xfrm>
        </p:spPr>
        <p:txBody>
          <a:bodyPr>
            <a:noAutofit/>
          </a:bodyPr>
          <a:lstStyle>
            <a:lvl1pPr marL="0" indent="0" algn="l">
              <a:buNone/>
              <a:defRPr sz="2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16"/>
          <p:cNvSpPr>
            <a:spLocks noGrp="1"/>
          </p:cNvSpPr>
          <p:nvPr>
            <p:ph type="dt" sz="half" idx="10"/>
          </p:nvPr>
        </p:nvSpPr>
        <p:spPr/>
        <p:txBody>
          <a:bodyPr/>
          <a:lstStyle>
            <a:lvl1pPr>
              <a:defRPr/>
            </a:lvl1pPr>
          </a:lstStyle>
          <a:p>
            <a:pPr>
              <a:defRPr/>
            </a:pPr>
            <a:fld id="{A306F09D-435E-8B4E-B3E8-D5EBE061D20A}" type="datetimeFigureOut">
              <a:rPr lang="en-US"/>
              <a:pPr>
                <a:defRPr/>
              </a:pPr>
              <a:t>2/28/2022</a:t>
            </a:fld>
            <a:endParaRPr lang="en-US"/>
          </a:p>
        </p:txBody>
      </p:sp>
      <p:sp>
        <p:nvSpPr>
          <p:cNvPr id="9" name="Footer Placeholder 17"/>
          <p:cNvSpPr>
            <a:spLocks noGrp="1"/>
          </p:cNvSpPr>
          <p:nvPr>
            <p:ph type="ftr" sz="quarter" idx="11"/>
          </p:nvPr>
        </p:nvSpPr>
        <p:spPr/>
        <p:txBody>
          <a:bodyPr/>
          <a:lstStyle>
            <a:lvl1pPr>
              <a:defRPr/>
            </a:lvl1pPr>
          </a:lstStyle>
          <a:p>
            <a:pPr>
              <a:defRPr/>
            </a:pPr>
            <a:endParaRPr lang="en-US"/>
          </a:p>
        </p:txBody>
      </p:sp>
      <p:sp>
        <p:nvSpPr>
          <p:cNvPr id="10" name="Slide Number Placeholder 18"/>
          <p:cNvSpPr>
            <a:spLocks noGrp="1"/>
          </p:cNvSpPr>
          <p:nvPr>
            <p:ph type="sldNum" sz="quarter" idx="12"/>
          </p:nvPr>
        </p:nvSpPr>
        <p:spPr/>
        <p:txBody>
          <a:bodyPr/>
          <a:lstStyle>
            <a:lvl1pPr>
              <a:defRPr/>
            </a:lvl1pPr>
          </a:lstStyle>
          <a:p>
            <a:pPr>
              <a:defRPr/>
            </a:pPr>
            <a:fld id="{ABDF615F-D5E3-6143-B635-629556379A32}" type="slidenum">
              <a:rPr lang="en-US"/>
              <a:pPr>
                <a:defRPr/>
              </a:pPr>
              <a:t>‹#›</a:t>
            </a:fld>
            <a:endParaRPr lang="en-US" dirty="0"/>
          </a:p>
        </p:txBody>
      </p:sp>
      <p:sp>
        <p:nvSpPr>
          <p:cNvPr id="11" name="TextBox 16"/>
          <p:cNvSpPr txBox="1">
            <a:spLocks noChangeArrowheads="1"/>
          </p:cNvSpPr>
          <p:nvPr userDrawn="1"/>
        </p:nvSpPr>
        <p:spPr bwMode="auto">
          <a:xfrm>
            <a:off x="625978" y="2693881"/>
            <a:ext cx="665731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2000" b="1" dirty="0">
                <a:solidFill>
                  <a:srgbClr val="1A3B85"/>
                </a:solidFill>
              </a:rPr>
              <a:t>COMMUNITY</a:t>
            </a:r>
            <a:r>
              <a:rPr lang="en-US" sz="2000" b="1" baseline="0" dirty="0">
                <a:solidFill>
                  <a:srgbClr val="1A3B85"/>
                </a:solidFill>
              </a:rPr>
              <a:t> DEVELOPMENT</a:t>
            </a:r>
            <a:r>
              <a:rPr lang="en-US" sz="2000" b="1" dirty="0">
                <a:solidFill>
                  <a:srgbClr val="1A3B85"/>
                </a:solidFill>
              </a:rPr>
              <a:t> </a:t>
            </a:r>
            <a:r>
              <a:rPr lang="en-US" sz="2000" dirty="0">
                <a:solidFill>
                  <a:srgbClr val="1A3B85"/>
                </a:solidFill>
              </a:rPr>
              <a:t>DEPARTMENT</a:t>
            </a:r>
          </a:p>
        </p:txBody>
      </p:sp>
      <p:sp>
        <p:nvSpPr>
          <p:cNvPr id="12" name="Title 1"/>
          <p:cNvSpPr>
            <a:spLocks noGrp="1"/>
          </p:cNvSpPr>
          <p:nvPr>
            <p:ph type="ctrTitle"/>
          </p:nvPr>
        </p:nvSpPr>
        <p:spPr>
          <a:xfrm>
            <a:off x="589831" y="3122498"/>
            <a:ext cx="7630190" cy="873191"/>
          </a:xfrm>
        </p:spPr>
        <p:txBody>
          <a:bodyPr>
            <a:normAutofit/>
          </a:bodyPr>
          <a:lstStyle>
            <a:lvl1pPr>
              <a:defRPr sz="2900" cap="all" baseline="0"/>
            </a:lvl1pPr>
          </a:lstStyle>
          <a:p>
            <a:r>
              <a:rPr lang="en-US" smtClean="0"/>
              <a:t>Click to edit Master title style</a:t>
            </a:r>
            <a:endParaRPr lang="en-US" dirty="0"/>
          </a:p>
        </p:txBody>
      </p:sp>
    </p:spTree>
    <p:extLst>
      <p:ext uri="{BB962C8B-B14F-4D97-AF65-F5344CB8AC3E}">
        <p14:creationId xmlns:p14="http://schemas.microsoft.com/office/powerpoint/2010/main" val="349432299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4" name="Picture 14" descr="FacebookCoverPhoto1.png"/>
          <p:cNvPicPr>
            <a:picLocks noChangeAspect="1"/>
          </p:cNvPicPr>
          <p:nvPr/>
        </p:nvPicPr>
        <p:blipFill>
          <a:blip r:embed="rId2" cstate="print">
            <a:extLst>
              <a:ext uri="{28A0092B-C50C-407E-A947-70E740481C1C}">
                <a14:useLocalDpi xmlns:a14="http://schemas.microsoft.com/office/drawing/2010/main" val="0"/>
              </a:ext>
            </a:extLst>
          </a:blip>
          <a:srcRect t="9886" r="1154" b="9248"/>
          <a:stretch>
            <a:fillRect/>
          </a:stretch>
        </p:blipFill>
        <p:spPr bwMode="auto">
          <a:xfrm>
            <a:off x="1" y="562283"/>
            <a:ext cx="8789544" cy="1970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5" name="Straight Connector 4"/>
          <p:cNvCxnSpPr/>
          <p:nvPr/>
        </p:nvCxnSpPr>
        <p:spPr>
          <a:xfrm flipV="1">
            <a:off x="696519" y="4068557"/>
            <a:ext cx="7523008" cy="1143"/>
          </a:xfrm>
          <a:prstGeom prst="line">
            <a:avLst/>
          </a:prstGeom>
          <a:ln w="19050">
            <a:solidFill>
              <a:srgbClr val="1259A9"/>
            </a:solidFill>
          </a:ln>
        </p:spPr>
        <p:style>
          <a:lnRef idx="1">
            <a:schemeClr val="accent1"/>
          </a:lnRef>
          <a:fillRef idx="0">
            <a:schemeClr val="accent1"/>
          </a:fillRef>
          <a:effectRef idx="0">
            <a:schemeClr val="accent1"/>
          </a:effectRef>
          <a:fontRef idx="minor">
            <a:schemeClr val="tx1"/>
          </a:fontRef>
        </p:style>
      </p:cxnSp>
      <p:pic>
        <p:nvPicPr>
          <p:cNvPr id="7" name="Picture 1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294" y="562283"/>
            <a:ext cx="8768957" cy="19702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ubtitle 2"/>
          <p:cNvSpPr>
            <a:spLocks noGrp="1"/>
          </p:cNvSpPr>
          <p:nvPr>
            <p:ph type="subTitle" idx="1"/>
          </p:nvPr>
        </p:nvSpPr>
        <p:spPr>
          <a:xfrm>
            <a:off x="589833" y="4144260"/>
            <a:ext cx="7630189" cy="427441"/>
          </a:xfrm>
        </p:spPr>
        <p:txBody>
          <a:bodyPr>
            <a:noAutofit/>
          </a:bodyPr>
          <a:lstStyle>
            <a:lvl1pPr marL="0" indent="0" algn="l">
              <a:buNone/>
              <a:defRPr sz="2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16"/>
          <p:cNvSpPr>
            <a:spLocks noGrp="1"/>
          </p:cNvSpPr>
          <p:nvPr>
            <p:ph type="dt" sz="half" idx="10"/>
          </p:nvPr>
        </p:nvSpPr>
        <p:spPr/>
        <p:txBody>
          <a:bodyPr/>
          <a:lstStyle>
            <a:lvl1pPr>
              <a:defRPr/>
            </a:lvl1pPr>
          </a:lstStyle>
          <a:p>
            <a:pPr>
              <a:defRPr/>
            </a:pPr>
            <a:fld id="{A306F09D-435E-8B4E-B3E8-D5EBE061D20A}" type="datetimeFigureOut">
              <a:rPr lang="en-US"/>
              <a:pPr>
                <a:defRPr/>
              </a:pPr>
              <a:t>2/28/2022</a:t>
            </a:fld>
            <a:endParaRPr lang="en-US"/>
          </a:p>
        </p:txBody>
      </p:sp>
      <p:sp>
        <p:nvSpPr>
          <p:cNvPr id="9" name="Footer Placeholder 17"/>
          <p:cNvSpPr>
            <a:spLocks noGrp="1"/>
          </p:cNvSpPr>
          <p:nvPr>
            <p:ph type="ftr" sz="quarter" idx="11"/>
          </p:nvPr>
        </p:nvSpPr>
        <p:spPr/>
        <p:txBody>
          <a:bodyPr/>
          <a:lstStyle>
            <a:lvl1pPr>
              <a:defRPr/>
            </a:lvl1pPr>
          </a:lstStyle>
          <a:p>
            <a:pPr>
              <a:defRPr/>
            </a:pPr>
            <a:endParaRPr lang="en-US"/>
          </a:p>
        </p:txBody>
      </p:sp>
      <p:sp>
        <p:nvSpPr>
          <p:cNvPr id="10" name="Slide Number Placeholder 18"/>
          <p:cNvSpPr>
            <a:spLocks noGrp="1"/>
          </p:cNvSpPr>
          <p:nvPr>
            <p:ph type="sldNum" sz="quarter" idx="12"/>
          </p:nvPr>
        </p:nvSpPr>
        <p:spPr/>
        <p:txBody>
          <a:bodyPr/>
          <a:lstStyle>
            <a:lvl1pPr>
              <a:defRPr/>
            </a:lvl1pPr>
          </a:lstStyle>
          <a:p>
            <a:pPr>
              <a:defRPr/>
            </a:pPr>
            <a:fld id="{ABDF615F-D5E3-6143-B635-629556379A32}" type="slidenum">
              <a:rPr lang="en-US"/>
              <a:pPr>
                <a:defRPr/>
              </a:pPr>
              <a:t>‹#›</a:t>
            </a:fld>
            <a:endParaRPr lang="en-US" dirty="0"/>
          </a:p>
        </p:txBody>
      </p:sp>
      <p:sp>
        <p:nvSpPr>
          <p:cNvPr id="11" name="TextBox 16"/>
          <p:cNvSpPr txBox="1">
            <a:spLocks noChangeArrowheads="1"/>
          </p:cNvSpPr>
          <p:nvPr userDrawn="1"/>
        </p:nvSpPr>
        <p:spPr bwMode="auto">
          <a:xfrm>
            <a:off x="625978" y="2693881"/>
            <a:ext cx="665731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2000" b="1" dirty="0">
                <a:solidFill>
                  <a:srgbClr val="1A3B85"/>
                </a:solidFill>
              </a:rPr>
              <a:t>COMMUNITY</a:t>
            </a:r>
            <a:r>
              <a:rPr lang="en-US" sz="2000" b="1" baseline="0" dirty="0">
                <a:solidFill>
                  <a:srgbClr val="1A3B85"/>
                </a:solidFill>
              </a:rPr>
              <a:t> DEVELOPMENT</a:t>
            </a:r>
            <a:r>
              <a:rPr lang="en-US" sz="2000" b="1" dirty="0">
                <a:solidFill>
                  <a:srgbClr val="1A3B85"/>
                </a:solidFill>
              </a:rPr>
              <a:t> </a:t>
            </a:r>
            <a:r>
              <a:rPr lang="en-US" sz="2000" dirty="0">
                <a:solidFill>
                  <a:srgbClr val="1A3B85"/>
                </a:solidFill>
              </a:rPr>
              <a:t>DEPARTMENT</a:t>
            </a:r>
          </a:p>
        </p:txBody>
      </p:sp>
      <p:sp>
        <p:nvSpPr>
          <p:cNvPr id="12" name="Title 1"/>
          <p:cNvSpPr>
            <a:spLocks noGrp="1"/>
          </p:cNvSpPr>
          <p:nvPr>
            <p:ph type="ctrTitle"/>
          </p:nvPr>
        </p:nvSpPr>
        <p:spPr>
          <a:xfrm>
            <a:off x="589831" y="3122498"/>
            <a:ext cx="7630190" cy="873191"/>
          </a:xfrm>
        </p:spPr>
        <p:txBody>
          <a:bodyPr>
            <a:normAutofit/>
          </a:bodyPr>
          <a:lstStyle>
            <a:lvl1pPr>
              <a:defRPr sz="2900" cap="all" baseline="0"/>
            </a:lvl1pPr>
          </a:lstStyle>
          <a:p>
            <a:r>
              <a:rPr lang="en-US" smtClean="0"/>
              <a:t>Click to edit Master title style</a:t>
            </a:r>
            <a:endParaRPr lang="en-US" dirty="0"/>
          </a:p>
        </p:txBody>
      </p:sp>
    </p:spTree>
    <p:extLst>
      <p:ext uri="{BB962C8B-B14F-4D97-AF65-F5344CB8AC3E}">
        <p14:creationId xmlns:p14="http://schemas.microsoft.com/office/powerpoint/2010/main" val="3494322997"/>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1" y="413713"/>
            <a:ext cx="8789544" cy="164571"/>
          </a:xfrm>
          <a:prstGeom prst="rect">
            <a:avLst/>
          </a:prstGeom>
          <a:solidFill>
            <a:srgbClr val="2528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a:cs typeface="Arial"/>
            </a:endParaRPr>
          </a:p>
        </p:txBody>
      </p:sp>
      <p:pic>
        <p:nvPicPr>
          <p:cNvPr id="1027" name="Picture 7"/>
          <p:cNvPicPr>
            <a:picLocks noChangeAspect="1"/>
          </p:cNvPicPr>
          <p:nvPr/>
        </p:nvPicPr>
        <p:blipFill>
          <a:blip r:embed="rId38">
            <a:extLst>
              <a:ext uri="{28A0092B-C50C-407E-A947-70E740481C1C}">
                <a14:useLocalDpi xmlns:a14="http://schemas.microsoft.com/office/drawing/2010/main" val="0"/>
              </a:ext>
            </a:extLst>
          </a:blip>
          <a:stretch>
            <a:fillRect/>
          </a:stretch>
        </p:blipFill>
        <p:spPr bwMode="auto">
          <a:xfrm>
            <a:off x="0" y="-1047"/>
            <a:ext cx="8787654" cy="526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Placeholder 1"/>
          <p:cNvSpPr>
            <a:spLocks noGrp="1"/>
          </p:cNvSpPr>
          <p:nvPr>
            <p:ph type="title"/>
          </p:nvPr>
        </p:nvSpPr>
        <p:spPr>
          <a:xfrm>
            <a:off x="586783" y="580570"/>
            <a:ext cx="7753148" cy="66971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029" name="Text Placeholder 2"/>
          <p:cNvSpPr>
            <a:spLocks noGrp="1"/>
          </p:cNvSpPr>
          <p:nvPr>
            <p:ph type="body" idx="1"/>
          </p:nvPr>
        </p:nvSpPr>
        <p:spPr bwMode="auto">
          <a:xfrm>
            <a:off x="585259" y="1337138"/>
            <a:ext cx="7754673" cy="3287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 y="4621149"/>
            <a:ext cx="8778875" cy="329142"/>
          </a:xfrm>
          <a:prstGeom prst="rect">
            <a:avLst/>
          </a:prstGeom>
          <a:solidFill>
            <a:srgbClr val="125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Arial"/>
              <a:cs typeface="Arial"/>
            </a:endParaRPr>
          </a:p>
        </p:txBody>
      </p:sp>
      <p:sp>
        <p:nvSpPr>
          <p:cNvPr id="1031" name="TextBox 8"/>
          <p:cNvSpPr txBox="1">
            <a:spLocks noChangeArrowheads="1"/>
          </p:cNvSpPr>
          <p:nvPr/>
        </p:nvSpPr>
        <p:spPr bwMode="auto">
          <a:xfrm>
            <a:off x="5474185" y="4575269"/>
            <a:ext cx="287032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US" sz="1800" b="0" dirty="0" err="1">
                <a:solidFill>
                  <a:srgbClr val="EAEAEB"/>
                </a:solidFill>
                <a:cs typeface="Arial" charset="0"/>
              </a:rPr>
              <a:t>SantaBarbaraCA.gov</a:t>
            </a:r>
            <a:endParaRPr lang="en-US" sz="1800" b="0" dirty="0">
              <a:solidFill>
                <a:srgbClr val="EAEAEB"/>
              </a:solidFill>
              <a:cs typeface="Arial" charset="0"/>
            </a:endParaRPr>
          </a:p>
        </p:txBody>
      </p:sp>
      <p:sp>
        <p:nvSpPr>
          <p:cNvPr id="10" name="Slide Number Placeholder 9"/>
          <p:cNvSpPr>
            <a:spLocks noGrp="1"/>
          </p:cNvSpPr>
          <p:nvPr>
            <p:ph type="sldNum" sz="quarter" idx="4"/>
          </p:nvPr>
        </p:nvSpPr>
        <p:spPr>
          <a:xfrm>
            <a:off x="585259" y="4639937"/>
            <a:ext cx="772724" cy="262856"/>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lumMod val="10000"/>
                    <a:lumOff val="90000"/>
                  </a:schemeClr>
                </a:solidFill>
                <a:latin typeface="+mn-lt"/>
                <a:ea typeface="+mn-ea"/>
                <a:cs typeface="+mn-cs"/>
              </a:defRPr>
            </a:lvl1pPr>
          </a:lstStyle>
          <a:p>
            <a:pPr>
              <a:defRPr/>
            </a:pPr>
            <a:fld id="{C7DACAA3-D44B-DA49-92B5-A1B593BBE7CC}" type="slidenum">
              <a:rPr lang="en-US"/>
              <a:pPr>
                <a:defRPr/>
              </a:pPr>
              <a:t>‹#›</a:t>
            </a:fld>
            <a:endParaRPr lang="en-US" dirty="0"/>
          </a:p>
        </p:txBody>
      </p:sp>
      <p:sp>
        <p:nvSpPr>
          <p:cNvPr id="12" name="Date Placeholder 11"/>
          <p:cNvSpPr>
            <a:spLocks noGrp="1"/>
          </p:cNvSpPr>
          <p:nvPr>
            <p:ph type="dt" sz="half" idx="2"/>
          </p:nvPr>
        </p:nvSpPr>
        <p:spPr>
          <a:xfrm>
            <a:off x="1364079" y="4639937"/>
            <a:ext cx="2048404" cy="262856"/>
          </a:xfrm>
          <a:prstGeom prst="rect">
            <a:avLst/>
          </a:prstGeom>
        </p:spPr>
        <p:txBody>
          <a:bodyPr vert="horz" lIns="91440" tIns="45720" rIns="91440" bIns="45720" rtlCol="0" anchor="ctr"/>
          <a:lstStyle>
            <a:lvl1pPr algn="l" fontAlgn="auto">
              <a:spcBef>
                <a:spcPts val="0"/>
              </a:spcBef>
              <a:spcAft>
                <a:spcPts val="0"/>
              </a:spcAft>
              <a:defRPr sz="1200" smtClean="0">
                <a:solidFill>
                  <a:srgbClr val="E8E8ED"/>
                </a:solidFill>
                <a:latin typeface="+mn-lt"/>
                <a:ea typeface="+mn-ea"/>
                <a:cs typeface="+mn-cs"/>
              </a:defRPr>
            </a:lvl1pPr>
          </a:lstStyle>
          <a:p>
            <a:pPr>
              <a:defRPr/>
            </a:pPr>
            <a:fld id="{16728429-4094-C245-A7C6-AE6B7708AF02}" type="datetimeFigureOut">
              <a:rPr lang="en-US"/>
              <a:pPr>
                <a:defRPr/>
              </a:pPr>
              <a:t>2/28/2022</a:t>
            </a:fld>
            <a:endParaRPr lang="en-US"/>
          </a:p>
        </p:txBody>
      </p:sp>
      <p:sp>
        <p:nvSpPr>
          <p:cNvPr id="14" name="Footer Placeholder 13"/>
          <p:cNvSpPr>
            <a:spLocks noGrp="1"/>
          </p:cNvSpPr>
          <p:nvPr>
            <p:ph type="ftr" sz="quarter" idx="3"/>
          </p:nvPr>
        </p:nvSpPr>
        <p:spPr>
          <a:xfrm>
            <a:off x="3412484" y="4639937"/>
            <a:ext cx="2779977" cy="262856"/>
          </a:xfrm>
          <a:prstGeom prst="rect">
            <a:avLst/>
          </a:prstGeom>
        </p:spPr>
        <p:txBody>
          <a:bodyPr vert="horz" lIns="91440" tIns="45720" rIns="91440" bIns="45720" rtlCol="0" anchor="ctr"/>
          <a:lstStyle>
            <a:lvl1pPr algn="ctr" fontAlgn="auto">
              <a:spcBef>
                <a:spcPts val="0"/>
              </a:spcBef>
              <a:spcAft>
                <a:spcPts val="0"/>
              </a:spcAft>
              <a:defRPr sz="1200" dirty="0">
                <a:solidFill>
                  <a:srgbClr val="E8E8ED"/>
                </a:solidFill>
                <a:latin typeface="+mn-lt"/>
                <a:ea typeface="+mn-ea"/>
                <a:cs typeface="+mn-cs"/>
              </a:defRPr>
            </a:lvl1pPr>
          </a:lstStyle>
          <a:p>
            <a:pPr>
              <a:defRPr/>
            </a:pPr>
            <a:endParaRPr lang="en-US" dirty="0"/>
          </a:p>
        </p:txBody>
      </p:sp>
      <p:pic>
        <p:nvPicPr>
          <p:cNvPr id="13" name="Picture 11" descr="SBCitySeal_FullColor_600px.png"/>
          <p:cNvPicPr>
            <a:picLocks noChangeAspect="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7900142" y="76144"/>
            <a:ext cx="414563" cy="4177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39" r:id="rId1"/>
    <p:sldLayoutId id="2147483982" r:id="rId2"/>
    <p:sldLayoutId id="2147483988" r:id="rId3"/>
    <p:sldLayoutId id="2147483995" r:id="rId4"/>
    <p:sldLayoutId id="2147483996" r:id="rId5"/>
    <p:sldLayoutId id="2147483998" r:id="rId6"/>
    <p:sldLayoutId id="2147483999" r:id="rId7"/>
    <p:sldLayoutId id="2147484000" r:id="rId8"/>
    <p:sldLayoutId id="2147484001" r:id="rId9"/>
    <p:sldLayoutId id="2147484002" r:id="rId10"/>
    <p:sldLayoutId id="2147483994" r:id="rId11"/>
    <p:sldLayoutId id="2147484014" r:id="rId12"/>
    <p:sldLayoutId id="2147484026" r:id="rId13"/>
    <p:sldLayoutId id="2147484038" r:id="rId14"/>
    <p:sldLayoutId id="2147484003" r:id="rId15"/>
    <p:sldLayoutId id="2147484004" r:id="rId16"/>
    <p:sldLayoutId id="2147484005" r:id="rId17"/>
    <p:sldLayoutId id="2147484006" r:id="rId18"/>
    <p:sldLayoutId id="2147484007" r:id="rId19"/>
    <p:sldLayoutId id="2147484008" r:id="rId20"/>
    <p:sldLayoutId id="2147484009" r:id="rId21"/>
    <p:sldLayoutId id="2147484010" r:id="rId22"/>
    <p:sldLayoutId id="2147484011" r:id="rId23"/>
    <p:sldLayoutId id="2147484012" r:id="rId24"/>
    <p:sldLayoutId id="2147484013" r:id="rId25"/>
    <p:sldLayoutId id="2147483989" r:id="rId26"/>
    <p:sldLayoutId id="2147483983" r:id="rId27"/>
    <p:sldLayoutId id="2147483990" r:id="rId28"/>
    <p:sldLayoutId id="2147483997" r:id="rId29"/>
    <p:sldLayoutId id="2147483991" r:id="rId30"/>
    <p:sldLayoutId id="2147483984" r:id="rId31"/>
    <p:sldLayoutId id="2147483992" r:id="rId32"/>
    <p:sldLayoutId id="2147483985" r:id="rId33"/>
    <p:sldLayoutId id="2147483986" r:id="rId34"/>
    <p:sldLayoutId id="2147483993" r:id="rId35"/>
    <p:sldLayoutId id="2147483987" r:id="rId36"/>
  </p:sldLayoutIdLst>
  <p:transition spd="med">
    <p:fade/>
  </p:transition>
  <p:hf hdr="0" ftr="0" dt="0"/>
  <p:txStyles>
    <p:titleStyle>
      <a:lvl1pPr algn="l" rtl="0" eaLnBrk="1" fontAlgn="base" hangingPunct="1">
        <a:spcBef>
          <a:spcPct val="0"/>
        </a:spcBef>
        <a:spcAft>
          <a:spcPct val="0"/>
        </a:spcAft>
        <a:defRPr sz="3100" b="1" kern="1200" spc="-100">
          <a:solidFill>
            <a:srgbClr val="1259A9"/>
          </a:solidFill>
          <a:latin typeface="Arial"/>
          <a:ea typeface="ＭＳ Ｐゴシック" charset="0"/>
          <a:cs typeface="Arial"/>
        </a:defRPr>
      </a:lvl1pPr>
      <a:lvl2pPr algn="l" rtl="0" eaLnBrk="1" fontAlgn="base" hangingPunct="1">
        <a:spcBef>
          <a:spcPct val="0"/>
        </a:spcBef>
        <a:spcAft>
          <a:spcPct val="0"/>
        </a:spcAft>
        <a:defRPr sz="4400" b="1">
          <a:solidFill>
            <a:srgbClr val="1259A9"/>
          </a:solidFill>
          <a:latin typeface="Arial" charset="0"/>
          <a:ea typeface="ＭＳ Ｐゴシック" charset="0"/>
        </a:defRPr>
      </a:lvl2pPr>
      <a:lvl3pPr algn="l" rtl="0" eaLnBrk="1" fontAlgn="base" hangingPunct="1">
        <a:spcBef>
          <a:spcPct val="0"/>
        </a:spcBef>
        <a:spcAft>
          <a:spcPct val="0"/>
        </a:spcAft>
        <a:defRPr sz="4400" b="1">
          <a:solidFill>
            <a:srgbClr val="1259A9"/>
          </a:solidFill>
          <a:latin typeface="Arial" charset="0"/>
          <a:ea typeface="ＭＳ Ｐゴシック" charset="0"/>
        </a:defRPr>
      </a:lvl3pPr>
      <a:lvl4pPr algn="l" rtl="0" eaLnBrk="1" fontAlgn="base" hangingPunct="1">
        <a:spcBef>
          <a:spcPct val="0"/>
        </a:spcBef>
        <a:spcAft>
          <a:spcPct val="0"/>
        </a:spcAft>
        <a:defRPr sz="4400" b="1">
          <a:solidFill>
            <a:srgbClr val="1259A9"/>
          </a:solidFill>
          <a:latin typeface="Arial" charset="0"/>
          <a:ea typeface="ＭＳ Ｐゴシック" charset="0"/>
        </a:defRPr>
      </a:lvl4pPr>
      <a:lvl5pPr algn="l" rtl="0" eaLnBrk="1" fontAlgn="base" hangingPunct="1">
        <a:spcBef>
          <a:spcPct val="0"/>
        </a:spcBef>
        <a:spcAft>
          <a:spcPct val="0"/>
        </a:spcAft>
        <a:defRPr sz="4400" b="1">
          <a:solidFill>
            <a:srgbClr val="1259A9"/>
          </a:solidFill>
          <a:latin typeface="Arial" charset="0"/>
          <a:ea typeface="ＭＳ Ｐゴシック" charset="0"/>
        </a:defRPr>
      </a:lvl5pPr>
      <a:lvl6pPr marL="457200" algn="l" rtl="0" eaLnBrk="1" fontAlgn="base" hangingPunct="1">
        <a:spcBef>
          <a:spcPct val="0"/>
        </a:spcBef>
        <a:spcAft>
          <a:spcPct val="0"/>
        </a:spcAft>
        <a:defRPr sz="4400" b="1">
          <a:solidFill>
            <a:srgbClr val="1259A9"/>
          </a:solidFill>
          <a:latin typeface="Arial" charset="0"/>
          <a:ea typeface="ＭＳ Ｐゴシック" charset="0"/>
        </a:defRPr>
      </a:lvl6pPr>
      <a:lvl7pPr marL="914400" algn="l" rtl="0" eaLnBrk="1" fontAlgn="base" hangingPunct="1">
        <a:spcBef>
          <a:spcPct val="0"/>
        </a:spcBef>
        <a:spcAft>
          <a:spcPct val="0"/>
        </a:spcAft>
        <a:defRPr sz="4400" b="1">
          <a:solidFill>
            <a:srgbClr val="1259A9"/>
          </a:solidFill>
          <a:latin typeface="Arial" charset="0"/>
          <a:ea typeface="ＭＳ Ｐゴシック" charset="0"/>
        </a:defRPr>
      </a:lvl7pPr>
      <a:lvl8pPr marL="1371600" algn="l" rtl="0" eaLnBrk="1" fontAlgn="base" hangingPunct="1">
        <a:spcBef>
          <a:spcPct val="0"/>
        </a:spcBef>
        <a:spcAft>
          <a:spcPct val="0"/>
        </a:spcAft>
        <a:defRPr sz="4400" b="1">
          <a:solidFill>
            <a:srgbClr val="1259A9"/>
          </a:solidFill>
          <a:latin typeface="Arial" charset="0"/>
          <a:ea typeface="ＭＳ Ｐゴシック" charset="0"/>
        </a:defRPr>
      </a:lvl8pPr>
      <a:lvl9pPr marL="1828800" algn="l" rtl="0" eaLnBrk="1" fontAlgn="base" hangingPunct="1">
        <a:spcBef>
          <a:spcPct val="0"/>
        </a:spcBef>
        <a:spcAft>
          <a:spcPct val="0"/>
        </a:spcAft>
        <a:defRPr sz="4400" b="1">
          <a:solidFill>
            <a:srgbClr val="1259A9"/>
          </a:solidFill>
          <a:latin typeface="Arial" charset="0"/>
          <a:ea typeface="ＭＳ Ｐゴシック" charset="0"/>
        </a:defRPr>
      </a:lvl9pPr>
    </p:titleStyle>
    <p:bodyStyle>
      <a:lvl1pPr marL="288925" indent="-288925" algn="l" rtl="0" eaLnBrk="1" fontAlgn="base" hangingPunct="1">
        <a:spcBef>
          <a:spcPct val="20000"/>
        </a:spcBef>
        <a:spcAft>
          <a:spcPct val="0"/>
        </a:spcAft>
        <a:buClr>
          <a:srgbClr val="1259A9"/>
        </a:buClr>
        <a:buSzPct val="85000"/>
        <a:buFont typeface="Arial" charset="0"/>
        <a:buChar char="•"/>
        <a:defRPr sz="2700" b="0" kern="1200">
          <a:solidFill>
            <a:schemeClr val="tx1"/>
          </a:solidFill>
          <a:latin typeface="Arial"/>
          <a:ea typeface="ＭＳ Ｐゴシック" charset="0"/>
          <a:cs typeface="Arial"/>
        </a:defRPr>
      </a:lvl1pPr>
      <a:lvl2pPr marL="512763" indent="-238125" algn="l" rtl="0" eaLnBrk="1" fontAlgn="base" hangingPunct="1">
        <a:spcBef>
          <a:spcPct val="20000"/>
        </a:spcBef>
        <a:spcAft>
          <a:spcPct val="0"/>
        </a:spcAft>
        <a:buClr>
          <a:srgbClr val="1259A9"/>
        </a:buClr>
        <a:buSzPct val="85000"/>
        <a:buFont typeface="Lucida Grande"/>
        <a:buChar char="-"/>
        <a:defRPr sz="2600" b="0" kern="1200">
          <a:solidFill>
            <a:schemeClr val="tx1"/>
          </a:solidFill>
          <a:latin typeface="Arial"/>
          <a:ea typeface="ＭＳ Ｐゴシック" charset="0"/>
          <a:cs typeface="Arial"/>
        </a:defRPr>
      </a:lvl2pPr>
      <a:lvl3pPr marL="800100" indent="-252413" algn="l" rtl="0" eaLnBrk="1" fontAlgn="base" hangingPunct="1">
        <a:spcBef>
          <a:spcPct val="20000"/>
        </a:spcBef>
        <a:spcAft>
          <a:spcPct val="0"/>
        </a:spcAft>
        <a:buClr>
          <a:srgbClr val="1259A9"/>
        </a:buClr>
        <a:buSzPct val="90000"/>
        <a:buFont typeface="Lucida Grande"/>
        <a:buChar char="-"/>
        <a:defRPr sz="2400" b="0" i="1" kern="1200">
          <a:solidFill>
            <a:schemeClr val="tx1"/>
          </a:solidFill>
          <a:latin typeface="Arial"/>
          <a:ea typeface="ＭＳ Ｐゴシック" charset="0"/>
          <a:cs typeface="Arial"/>
        </a:defRPr>
      </a:lvl3pPr>
      <a:lvl4pPr marL="1141413" indent="-319088" algn="l" rtl="0" eaLnBrk="1" fontAlgn="base" hangingPunct="1">
        <a:spcBef>
          <a:spcPct val="20000"/>
        </a:spcBef>
        <a:spcAft>
          <a:spcPct val="0"/>
        </a:spcAft>
        <a:buClr>
          <a:srgbClr val="1259A9"/>
        </a:buClr>
        <a:buFont typeface="Arial" charset="0"/>
        <a:buChar char="•"/>
        <a:defRPr sz="2200" b="0" kern="1200">
          <a:solidFill>
            <a:schemeClr val="tx1"/>
          </a:solidFill>
          <a:latin typeface="Arial"/>
          <a:ea typeface="ＭＳ Ｐゴシック" charset="0"/>
          <a:cs typeface="Arial"/>
        </a:defRPr>
      </a:lvl4pPr>
      <a:lvl5pPr marL="1312863" indent="-261938" algn="l" rtl="0" eaLnBrk="1" fontAlgn="base" hangingPunct="1">
        <a:spcBef>
          <a:spcPct val="20000"/>
        </a:spcBef>
        <a:spcAft>
          <a:spcPct val="0"/>
        </a:spcAft>
        <a:buClr>
          <a:srgbClr val="1259A9"/>
        </a:buClr>
        <a:buSzPct val="100000"/>
        <a:buFont typeface="Arial" charset="0"/>
        <a:buChar char="•"/>
        <a:defRPr sz="2100" b="0" i="1" kern="1200">
          <a:solidFill>
            <a:schemeClr val="tx1"/>
          </a:solidFill>
          <a:latin typeface="Arial"/>
          <a:ea typeface="ＭＳ Ｐゴシック" charset="0"/>
          <a:cs typeface="Arial"/>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hyperlink" Target="https://pbsystem.planetbids.com/portal/29959/bo/bo-detail/89698&#160;" TargetMode="External"/><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3.xml"/><Relationship Id="rId5" Type="http://schemas.openxmlformats.org/officeDocument/2006/relationships/image" Target="NUL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zOCyov_X9uI" TargetMode="External"/><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SantaBarbaraCA.gov/SSAC"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February 28, 2022</a:t>
            </a:r>
            <a:endParaRPr lang="en-US" dirty="0"/>
          </a:p>
        </p:txBody>
      </p:sp>
      <p:sp>
        <p:nvSpPr>
          <p:cNvPr id="3" name="Slide Number Placeholder 2"/>
          <p:cNvSpPr>
            <a:spLocks noGrp="1"/>
          </p:cNvSpPr>
          <p:nvPr>
            <p:ph type="sldNum" sz="quarter" idx="12"/>
          </p:nvPr>
        </p:nvSpPr>
        <p:spPr/>
        <p:txBody>
          <a:bodyPr/>
          <a:lstStyle/>
          <a:p>
            <a:pPr>
              <a:defRPr/>
            </a:pPr>
            <a:fld id="{ABDF615F-D5E3-6143-B635-629556379A32}" type="slidenum">
              <a:rPr lang="en-US" smtClean="0"/>
              <a:pPr>
                <a:defRPr/>
              </a:pPr>
              <a:t>1</a:t>
            </a:fld>
            <a:endParaRPr lang="en-US" dirty="0"/>
          </a:p>
        </p:txBody>
      </p:sp>
      <p:sp>
        <p:nvSpPr>
          <p:cNvPr id="4" name="Title 3"/>
          <p:cNvSpPr>
            <a:spLocks noGrp="1"/>
          </p:cNvSpPr>
          <p:nvPr>
            <p:ph type="ctrTitle"/>
          </p:nvPr>
        </p:nvSpPr>
        <p:spPr/>
        <p:txBody>
          <a:bodyPr/>
          <a:lstStyle/>
          <a:p>
            <a:r>
              <a:rPr lang="en-US" dirty="0" smtClean="0"/>
              <a:t>State Street Advisory Committee</a:t>
            </a:r>
            <a:endParaRPr lang="en-US" dirty="0"/>
          </a:p>
        </p:txBody>
      </p:sp>
    </p:spTree>
    <p:extLst>
      <p:ext uri="{BB962C8B-B14F-4D97-AF65-F5344CB8AC3E}">
        <p14:creationId xmlns:p14="http://schemas.microsoft.com/office/powerpoint/2010/main" val="3539479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7DBF006-CBF4-E942-BDBA-01C3D1B509A0}" type="slidenum">
              <a:rPr lang="en-US" smtClean="0"/>
              <a:pPr>
                <a:defRPr/>
              </a:pPr>
              <a:t>10</a:t>
            </a:fld>
            <a:endParaRPr lang="en-US" dirty="0"/>
          </a:p>
        </p:txBody>
      </p:sp>
      <p:sp>
        <p:nvSpPr>
          <p:cNvPr id="3" name="TextBox 2">
            <a:extLst>
              <a:ext uri="{FF2B5EF4-FFF2-40B4-BE49-F238E27FC236}">
                <a16:creationId xmlns:a16="http://schemas.microsoft.com/office/drawing/2014/main" xmlns="" id="{2E5FAECB-E860-884F-A9DC-A53EA3297DB9}"/>
              </a:ext>
            </a:extLst>
          </p:cNvPr>
          <p:cNvSpPr txBox="1"/>
          <p:nvPr/>
        </p:nvSpPr>
        <p:spPr>
          <a:xfrm>
            <a:off x="2474945" y="1984178"/>
            <a:ext cx="4194110" cy="461665"/>
          </a:xfrm>
          <a:prstGeom prst="rect">
            <a:avLst/>
          </a:prstGeom>
          <a:noFill/>
        </p:spPr>
        <p:txBody>
          <a:bodyPr wrap="square" rtlCol="0">
            <a:spAutoFit/>
          </a:bodyPr>
          <a:lstStyle/>
          <a:p>
            <a:pPr algn="ctr"/>
            <a:r>
              <a:rPr lang="en-US" sz="2400" dirty="0"/>
              <a:t>Speaker Time Remaining:</a:t>
            </a:r>
          </a:p>
        </p:txBody>
      </p:sp>
      <p:sp>
        <p:nvSpPr>
          <p:cNvPr id="4" name="Rectangle 3">
            <a:extLst>
              <a:ext uri="{FF2B5EF4-FFF2-40B4-BE49-F238E27FC236}">
                <a16:creationId xmlns:a16="http://schemas.microsoft.com/office/drawing/2014/main" xmlns="" id="{9B4A243B-0FD4-EA49-B194-C86BE803EA1B}"/>
              </a:ext>
            </a:extLst>
          </p:cNvPr>
          <p:cNvSpPr/>
          <p:nvPr/>
        </p:nvSpPr>
        <p:spPr>
          <a:xfrm>
            <a:off x="552174" y="2522330"/>
            <a:ext cx="8039652" cy="1086679"/>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454B2C03-DFF8-E54A-BF95-5DDBF99F6C05}"/>
              </a:ext>
            </a:extLst>
          </p:cNvPr>
          <p:cNvSpPr/>
          <p:nvPr/>
        </p:nvSpPr>
        <p:spPr>
          <a:xfrm>
            <a:off x="552174" y="2522329"/>
            <a:ext cx="8039652" cy="10866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BA716045-4BA9-EB46-B99F-FDF84720810E}"/>
              </a:ext>
            </a:extLst>
          </p:cNvPr>
          <p:cNvSpPr/>
          <p:nvPr/>
        </p:nvSpPr>
        <p:spPr>
          <a:xfrm>
            <a:off x="407549" y="2219619"/>
            <a:ext cx="289249" cy="17448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xmlns="" id="{38A9C68B-702C-624C-84FF-35673E57B1D9}"/>
              </a:ext>
            </a:extLst>
          </p:cNvPr>
          <p:cNvSpPr txBox="1"/>
          <p:nvPr/>
        </p:nvSpPr>
        <p:spPr>
          <a:xfrm>
            <a:off x="100310" y="3912925"/>
            <a:ext cx="903726" cy="461665"/>
          </a:xfrm>
          <a:prstGeom prst="rect">
            <a:avLst/>
          </a:prstGeom>
          <a:noFill/>
        </p:spPr>
        <p:txBody>
          <a:bodyPr wrap="square" rtlCol="0">
            <a:spAutoFit/>
          </a:bodyPr>
          <a:lstStyle/>
          <a:p>
            <a:pPr algn="ctr"/>
            <a:r>
              <a:rPr lang="en-US" sz="2400" dirty="0"/>
              <a:t>2:00</a:t>
            </a:r>
          </a:p>
        </p:txBody>
      </p:sp>
      <p:sp>
        <p:nvSpPr>
          <p:cNvPr id="8" name="TextBox 7">
            <a:extLst>
              <a:ext uri="{FF2B5EF4-FFF2-40B4-BE49-F238E27FC236}">
                <a16:creationId xmlns:a16="http://schemas.microsoft.com/office/drawing/2014/main" xmlns="" id="{5E511DE4-37C4-CB4B-9825-0FCF60C7F4FB}"/>
              </a:ext>
            </a:extLst>
          </p:cNvPr>
          <p:cNvSpPr txBox="1"/>
          <p:nvPr/>
        </p:nvSpPr>
        <p:spPr>
          <a:xfrm>
            <a:off x="7967675" y="3946812"/>
            <a:ext cx="811200" cy="461665"/>
          </a:xfrm>
          <a:prstGeom prst="rect">
            <a:avLst/>
          </a:prstGeom>
          <a:noFill/>
        </p:spPr>
        <p:txBody>
          <a:bodyPr wrap="square" rtlCol="0">
            <a:spAutoFit/>
          </a:bodyPr>
          <a:lstStyle/>
          <a:p>
            <a:pPr algn="ctr"/>
            <a:r>
              <a:rPr lang="en-US" sz="2400" dirty="0"/>
              <a:t>0:00</a:t>
            </a:r>
          </a:p>
        </p:txBody>
      </p:sp>
      <p:sp>
        <p:nvSpPr>
          <p:cNvPr id="9" name="TextBox 8">
            <a:extLst>
              <a:ext uri="{FF2B5EF4-FFF2-40B4-BE49-F238E27FC236}">
                <a16:creationId xmlns:a16="http://schemas.microsoft.com/office/drawing/2014/main" xmlns="" id="{6237D681-B87D-DE41-BC75-1D944745A4B0}"/>
              </a:ext>
            </a:extLst>
          </p:cNvPr>
          <p:cNvSpPr txBox="1"/>
          <p:nvPr/>
        </p:nvSpPr>
        <p:spPr>
          <a:xfrm>
            <a:off x="4143268" y="3964443"/>
            <a:ext cx="903726" cy="461665"/>
          </a:xfrm>
          <a:prstGeom prst="rect">
            <a:avLst/>
          </a:prstGeom>
          <a:noFill/>
        </p:spPr>
        <p:txBody>
          <a:bodyPr wrap="square" rtlCol="0">
            <a:spAutoFit/>
          </a:bodyPr>
          <a:lstStyle/>
          <a:p>
            <a:pPr algn="ctr"/>
            <a:r>
              <a:rPr lang="en-US" sz="2400" dirty="0"/>
              <a:t>1:00</a:t>
            </a:r>
          </a:p>
        </p:txBody>
      </p:sp>
      <p:sp>
        <p:nvSpPr>
          <p:cNvPr id="10" name="TextBox 9">
            <a:extLst>
              <a:ext uri="{FF2B5EF4-FFF2-40B4-BE49-F238E27FC236}">
                <a16:creationId xmlns:a16="http://schemas.microsoft.com/office/drawing/2014/main" xmlns="" id="{F13186D3-624F-844C-9591-462549DD2AC4}"/>
              </a:ext>
            </a:extLst>
          </p:cNvPr>
          <p:cNvSpPr txBox="1"/>
          <p:nvPr/>
        </p:nvSpPr>
        <p:spPr>
          <a:xfrm>
            <a:off x="2067605" y="3964442"/>
            <a:ext cx="903726" cy="461665"/>
          </a:xfrm>
          <a:prstGeom prst="rect">
            <a:avLst/>
          </a:prstGeom>
          <a:noFill/>
        </p:spPr>
        <p:txBody>
          <a:bodyPr wrap="square" rtlCol="0">
            <a:spAutoFit/>
          </a:bodyPr>
          <a:lstStyle/>
          <a:p>
            <a:pPr algn="ctr"/>
            <a:r>
              <a:rPr lang="en-US" sz="2400" dirty="0"/>
              <a:t>1:30</a:t>
            </a:r>
          </a:p>
        </p:txBody>
      </p:sp>
      <p:sp>
        <p:nvSpPr>
          <p:cNvPr id="11" name="TextBox 10">
            <a:extLst>
              <a:ext uri="{FF2B5EF4-FFF2-40B4-BE49-F238E27FC236}">
                <a16:creationId xmlns:a16="http://schemas.microsoft.com/office/drawing/2014/main" xmlns="" id="{47F5C384-9CF5-F44A-9EA7-A664F646F022}"/>
              </a:ext>
            </a:extLst>
          </p:cNvPr>
          <p:cNvSpPr txBox="1"/>
          <p:nvPr/>
        </p:nvSpPr>
        <p:spPr>
          <a:xfrm>
            <a:off x="6110563" y="3964442"/>
            <a:ext cx="903726" cy="461665"/>
          </a:xfrm>
          <a:prstGeom prst="rect">
            <a:avLst/>
          </a:prstGeom>
          <a:noFill/>
        </p:spPr>
        <p:txBody>
          <a:bodyPr wrap="square" rtlCol="0">
            <a:spAutoFit/>
          </a:bodyPr>
          <a:lstStyle/>
          <a:p>
            <a:pPr algn="ctr"/>
            <a:r>
              <a:rPr lang="en-US" sz="2400" dirty="0"/>
              <a:t>0:30</a:t>
            </a:r>
          </a:p>
        </p:txBody>
      </p:sp>
      <p:sp>
        <p:nvSpPr>
          <p:cNvPr id="12" name="TextBox 11">
            <a:extLst>
              <a:ext uri="{FF2B5EF4-FFF2-40B4-BE49-F238E27FC236}">
                <a16:creationId xmlns:a16="http://schemas.microsoft.com/office/drawing/2014/main" xmlns="" id="{F39E5250-98D1-2747-BEC7-852A470F1B36}"/>
              </a:ext>
            </a:extLst>
          </p:cNvPr>
          <p:cNvSpPr txBox="1"/>
          <p:nvPr/>
        </p:nvSpPr>
        <p:spPr>
          <a:xfrm>
            <a:off x="6839048" y="2642807"/>
            <a:ext cx="1752778" cy="830997"/>
          </a:xfrm>
          <a:prstGeom prst="rect">
            <a:avLst/>
          </a:prstGeom>
          <a:noFill/>
        </p:spPr>
        <p:txBody>
          <a:bodyPr wrap="square" rtlCol="0">
            <a:spAutoFit/>
          </a:bodyPr>
          <a:lstStyle/>
          <a:p>
            <a:pPr algn="ctr"/>
            <a:r>
              <a:rPr lang="en-US" sz="2400" b="1" dirty="0">
                <a:solidFill>
                  <a:srgbClr val="0070C0"/>
                </a:solidFill>
              </a:rPr>
              <a:t>No Time Remaining</a:t>
            </a:r>
          </a:p>
        </p:txBody>
      </p:sp>
      <p:sp>
        <p:nvSpPr>
          <p:cNvPr id="13" name="Title 1"/>
          <p:cNvSpPr txBox="1">
            <a:spLocks/>
          </p:cNvSpPr>
          <p:nvPr/>
        </p:nvSpPr>
        <p:spPr>
          <a:xfrm>
            <a:off x="1502305" y="1476324"/>
            <a:ext cx="7613100" cy="572700"/>
          </a:xfrm>
          <a:prstGeom prst="rect">
            <a:avLst/>
          </a:prstGeom>
        </p:spPr>
        <p:txBody>
          <a:bodyPr/>
          <a:lstStyle>
            <a:lvl1pPr algn="l" rtl="0" eaLnBrk="1" fontAlgn="base" hangingPunct="1">
              <a:spcBef>
                <a:spcPct val="0"/>
              </a:spcBef>
              <a:spcAft>
                <a:spcPct val="0"/>
              </a:spcAft>
              <a:defRPr sz="3100" b="1" kern="1200" spc="-86">
                <a:solidFill>
                  <a:srgbClr val="1259A9"/>
                </a:solidFill>
                <a:latin typeface="Arial"/>
                <a:ea typeface="ＭＳ Ｐゴシック" charset="0"/>
                <a:cs typeface="Arial"/>
              </a:defRPr>
            </a:lvl1pPr>
            <a:lvl2pPr algn="l" rtl="0" eaLnBrk="1" fontAlgn="base" hangingPunct="1">
              <a:spcBef>
                <a:spcPct val="0"/>
              </a:spcBef>
              <a:spcAft>
                <a:spcPct val="0"/>
              </a:spcAft>
              <a:defRPr sz="3800" b="1">
                <a:solidFill>
                  <a:srgbClr val="1259A9"/>
                </a:solidFill>
                <a:latin typeface="Arial" charset="0"/>
                <a:ea typeface="ＭＳ Ｐゴシック" charset="0"/>
              </a:defRPr>
            </a:lvl2pPr>
            <a:lvl3pPr algn="l" rtl="0" eaLnBrk="1" fontAlgn="base" hangingPunct="1">
              <a:spcBef>
                <a:spcPct val="0"/>
              </a:spcBef>
              <a:spcAft>
                <a:spcPct val="0"/>
              </a:spcAft>
              <a:defRPr sz="3800" b="1">
                <a:solidFill>
                  <a:srgbClr val="1259A9"/>
                </a:solidFill>
                <a:latin typeface="Arial" charset="0"/>
                <a:ea typeface="ＭＳ Ｐゴシック" charset="0"/>
              </a:defRPr>
            </a:lvl3pPr>
            <a:lvl4pPr algn="l" rtl="0" eaLnBrk="1" fontAlgn="base" hangingPunct="1">
              <a:spcBef>
                <a:spcPct val="0"/>
              </a:spcBef>
              <a:spcAft>
                <a:spcPct val="0"/>
              </a:spcAft>
              <a:defRPr sz="3800" b="1">
                <a:solidFill>
                  <a:srgbClr val="1259A9"/>
                </a:solidFill>
                <a:latin typeface="Arial" charset="0"/>
                <a:ea typeface="ＭＳ Ｐゴシック" charset="0"/>
              </a:defRPr>
            </a:lvl4pPr>
            <a:lvl5pPr algn="l" rtl="0" eaLnBrk="1" fontAlgn="base" hangingPunct="1">
              <a:spcBef>
                <a:spcPct val="0"/>
              </a:spcBef>
              <a:spcAft>
                <a:spcPct val="0"/>
              </a:spcAft>
              <a:defRPr sz="3800" b="1">
                <a:solidFill>
                  <a:srgbClr val="1259A9"/>
                </a:solidFill>
                <a:latin typeface="Arial" charset="0"/>
                <a:ea typeface="ＭＳ Ｐゴシック" charset="0"/>
              </a:defRPr>
            </a:lvl5pPr>
            <a:lvl6pPr marL="391866" algn="l" rtl="0" eaLnBrk="1" fontAlgn="base" hangingPunct="1">
              <a:spcBef>
                <a:spcPct val="0"/>
              </a:spcBef>
              <a:spcAft>
                <a:spcPct val="0"/>
              </a:spcAft>
              <a:defRPr sz="3800" b="1">
                <a:solidFill>
                  <a:srgbClr val="1259A9"/>
                </a:solidFill>
                <a:latin typeface="Arial" charset="0"/>
                <a:ea typeface="ＭＳ Ｐゴシック" charset="0"/>
              </a:defRPr>
            </a:lvl6pPr>
            <a:lvl7pPr marL="783732" algn="l" rtl="0" eaLnBrk="1" fontAlgn="base" hangingPunct="1">
              <a:spcBef>
                <a:spcPct val="0"/>
              </a:spcBef>
              <a:spcAft>
                <a:spcPct val="0"/>
              </a:spcAft>
              <a:defRPr sz="3800" b="1">
                <a:solidFill>
                  <a:srgbClr val="1259A9"/>
                </a:solidFill>
                <a:latin typeface="Arial" charset="0"/>
                <a:ea typeface="ＭＳ Ｐゴシック" charset="0"/>
              </a:defRPr>
            </a:lvl7pPr>
            <a:lvl8pPr marL="1175598" algn="l" rtl="0" eaLnBrk="1" fontAlgn="base" hangingPunct="1">
              <a:spcBef>
                <a:spcPct val="0"/>
              </a:spcBef>
              <a:spcAft>
                <a:spcPct val="0"/>
              </a:spcAft>
              <a:defRPr sz="3800" b="1">
                <a:solidFill>
                  <a:srgbClr val="1259A9"/>
                </a:solidFill>
                <a:latin typeface="Arial" charset="0"/>
                <a:ea typeface="ＭＳ Ｐゴシック" charset="0"/>
              </a:defRPr>
            </a:lvl8pPr>
            <a:lvl9pPr marL="1567464" algn="l" rtl="0" eaLnBrk="1" fontAlgn="base" hangingPunct="1">
              <a:spcBef>
                <a:spcPct val="0"/>
              </a:spcBef>
              <a:spcAft>
                <a:spcPct val="0"/>
              </a:spcAft>
              <a:defRPr sz="3800" b="1">
                <a:solidFill>
                  <a:srgbClr val="1259A9"/>
                </a:solidFill>
                <a:latin typeface="Arial" charset="0"/>
                <a:ea typeface="ＭＳ Ｐゴシック" charset="0"/>
              </a:defRPr>
            </a:lvl9pPr>
          </a:lstStyle>
          <a:p>
            <a:pPr indent="-457200" algn="just"/>
            <a:r>
              <a:rPr lang="en-US" dirty="0" smtClean="0">
                <a:solidFill>
                  <a:schemeClr val="tx1"/>
                </a:solidFill>
              </a:rPr>
              <a:t>You Have 2:00 Minutes to Speak</a:t>
            </a:r>
            <a:endParaRPr lang="en-US" dirty="0">
              <a:solidFill>
                <a:schemeClr val="tx1"/>
              </a:solidFill>
            </a:endParaRPr>
          </a:p>
        </p:txBody>
      </p:sp>
      <p:sp>
        <p:nvSpPr>
          <p:cNvPr id="14" name="Title 1"/>
          <p:cNvSpPr txBox="1">
            <a:spLocks/>
          </p:cNvSpPr>
          <p:nvPr/>
        </p:nvSpPr>
        <p:spPr>
          <a:xfrm>
            <a:off x="1" y="493636"/>
            <a:ext cx="8778874" cy="1755704"/>
          </a:xfrm>
          <a:prstGeom prst="rect">
            <a:avLst/>
          </a:prstGeom>
        </p:spPr>
        <p:txBody>
          <a:bodyPr>
            <a:noAutofit/>
          </a:bodyPr>
          <a:lstStyle>
            <a:lvl1pPr algn="l" rtl="0" eaLnBrk="1" fontAlgn="base" hangingPunct="1">
              <a:spcBef>
                <a:spcPct val="0"/>
              </a:spcBef>
              <a:spcAft>
                <a:spcPct val="0"/>
              </a:spcAft>
              <a:defRPr sz="3100" b="1" kern="1200" spc="-86">
                <a:solidFill>
                  <a:srgbClr val="1259A9"/>
                </a:solidFill>
                <a:latin typeface="Arial"/>
                <a:ea typeface="ＭＳ Ｐゴシック" charset="0"/>
                <a:cs typeface="Arial"/>
              </a:defRPr>
            </a:lvl1pPr>
            <a:lvl2pPr algn="l" rtl="0" eaLnBrk="1" fontAlgn="base" hangingPunct="1">
              <a:spcBef>
                <a:spcPct val="0"/>
              </a:spcBef>
              <a:spcAft>
                <a:spcPct val="0"/>
              </a:spcAft>
              <a:defRPr sz="3800" b="1">
                <a:solidFill>
                  <a:srgbClr val="1259A9"/>
                </a:solidFill>
                <a:latin typeface="Arial" charset="0"/>
                <a:ea typeface="ＭＳ Ｐゴシック" charset="0"/>
              </a:defRPr>
            </a:lvl2pPr>
            <a:lvl3pPr algn="l" rtl="0" eaLnBrk="1" fontAlgn="base" hangingPunct="1">
              <a:spcBef>
                <a:spcPct val="0"/>
              </a:spcBef>
              <a:spcAft>
                <a:spcPct val="0"/>
              </a:spcAft>
              <a:defRPr sz="3800" b="1">
                <a:solidFill>
                  <a:srgbClr val="1259A9"/>
                </a:solidFill>
                <a:latin typeface="Arial" charset="0"/>
                <a:ea typeface="ＭＳ Ｐゴシック" charset="0"/>
              </a:defRPr>
            </a:lvl3pPr>
            <a:lvl4pPr algn="l" rtl="0" eaLnBrk="1" fontAlgn="base" hangingPunct="1">
              <a:spcBef>
                <a:spcPct val="0"/>
              </a:spcBef>
              <a:spcAft>
                <a:spcPct val="0"/>
              </a:spcAft>
              <a:defRPr sz="3800" b="1">
                <a:solidFill>
                  <a:srgbClr val="1259A9"/>
                </a:solidFill>
                <a:latin typeface="Arial" charset="0"/>
                <a:ea typeface="ＭＳ Ｐゴシック" charset="0"/>
              </a:defRPr>
            </a:lvl4pPr>
            <a:lvl5pPr algn="l" rtl="0" eaLnBrk="1" fontAlgn="base" hangingPunct="1">
              <a:spcBef>
                <a:spcPct val="0"/>
              </a:spcBef>
              <a:spcAft>
                <a:spcPct val="0"/>
              </a:spcAft>
              <a:defRPr sz="3800" b="1">
                <a:solidFill>
                  <a:srgbClr val="1259A9"/>
                </a:solidFill>
                <a:latin typeface="Arial" charset="0"/>
                <a:ea typeface="ＭＳ Ｐゴシック" charset="0"/>
              </a:defRPr>
            </a:lvl5pPr>
            <a:lvl6pPr marL="391866" algn="l" rtl="0" eaLnBrk="1" fontAlgn="base" hangingPunct="1">
              <a:spcBef>
                <a:spcPct val="0"/>
              </a:spcBef>
              <a:spcAft>
                <a:spcPct val="0"/>
              </a:spcAft>
              <a:defRPr sz="3800" b="1">
                <a:solidFill>
                  <a:srgbClr val="1259A9"/>
                </a:solidFill>
                <a:latin typeface="Arial" charset="0"/>
                <a:ea typeface="ＭＳ Ｐゴシック" charset="0"/>
              </a:defRPr>
            </a:lvl6pPr>
            <a:lvl7pPr marL="783732" algn="l" rtl="0" eaLnBrk="1" fontAlgn="base" hangingPunct="1">
              <a:spcBef>
                <a:spcPct val="0"/>
              </a:spcBef>
              <a:spcAft>
                <a:spcPct val="0"/>
              </a:spcAft>
              <a:defRPr sz="3800" b="1">
                <a:solidFill>
                  <a:srgbClr val="1259A9"/>
                </a:solidFill>
                <a:latin typeface="Arial" charset="0"/>
                <a:ea typeface="ＭＳ Ｐゴシック" charset="0"/>
              </a:defRPr>
            </a:lvl7pPr>
            <a:lvl8pPr marL="1175598" algn="l" rtl="0" eaLnBrk="1" fontAlgn="base" hangingPunct="1">
              <a:spcBef>
                <a:spcPct val="0"/>
              </a:spcBef>
              <a:spcAft>
                <a:spcPct val="0"/>
              </a:spcAft>
              <a:defRPr sz="3800" b="1">
                <a:solidFill>
                  <a:srgbClr val="1259A9"/>
                </a:solidFill>
                <a:latin typeface="Arial" charset="0"/>
                <a:ea typeface="ＭＳ Ｐゴシック" charset="0"/>
              </a:defRPr>
            </a:lvl8pPr>
            <a:lvl9pPr marL="1567464" algn="l" rtl="0" eaLnBrk="1" fontAlgn="base" hangingPunct="1">
              <a:spcBef>
                <a:spcPct val="0"/>
              </a:spcBef>
              <a:spcAft>
                <a:spcPct val="0"/>
              </a:spcAft>
              <a:defRPr sz="3800" b="1">
                <a:solidFill>
                  <a:srgbClr val="1259A9"/>
                </a:solidFill>
                <a:latin typeface="Arial" charset="0"/>
                <a:ea typeface="ＭＳ Ｐゴシック" charset="0"/>
              </a:defRPr>
            </a:lvl9pPr>
          </a:lstStyle>
          <a:p>
            <a:pPr algn="ctr"/>
            <a:r>
              <a:rPr lang="en-US" sz="3200" dirty="0" smtClean="0"/>
              <a:t>Item II.D</a:t>
            </a:r>
          </a:p>
          <a:p>
            <a:pPr lvl="0" algn="ctr"/>
            <a:r>
              <a:rPr lang="en-US" sz="2600" dirty="0" smtClean="0"/>
              <a:t>General Public Comment</a:t>
            </a:r>
            <a:endParaRPr lang="en-US" sz="2600" dirty="0"/>
          </a:p>
        </p:txBody>
      </p:sp>
    </p:spTree>
    <p:extLst>
      <p:ext uri="{BB962C8B-B14F-4D97-AF65-F5344CB8AC3E}">
        <p14:creationId xmlns:p14="http://schemas.microsoft.com/office/powerpoint/2010/main" val="627259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hidden"/>
                                      </p:to>
                                    </p:set>
                                  </p:childTnLst>
                                </p:cTn>
                              </p:par>
                              <p:par>
                                <p:cTn id="7" presetID="22" presetClass="entr" presetSubtype="8"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left)">
                                      <p:cBhvr>
                                        <p:cTn id="9" dur="120000"/>
                                        <p:tgtEl>
                                          <p:spTgt spid="5"/>
                                        </p:tgtEl>
                                      </p:cBhvr>
                                    </p:animEffect>
                                  </p:childTnLst>
                                </p:cTn>
                              </p:par>
                              <p:par>
                                <p:cTn id="10" presetID="0" presetClass="path" presetSubtype="0" fill="hold" grpId="0" nodeType="withEffect">
                                  <p:stCondLst>
                                    <p:cond delay="0"/>
                                  </p:stCondLst>
                                  <p:childTnLst>
                                    <p:animMotion origin="layout" path="M 3.33333E-6 4.07407E-6 L 0.87691 -0.00525 " pathEditMode="relative" rAng="0" ptsTypes="AA">
                                      <p:cBhvr>
                                        <p:cTn id="11" dur="120000" fill="hold"/>
                                        <p:tgtEl>
                                          <p:spTgt spid="6"/>
                                        </p:tgtEl>
                                        <p:attrNameLst>
                                          <p:attrName>ppt_x</p:attrName>
                                          <p:attrName>ppt_y</p:attrName>
                                        </p:attrNameLst>
                                      </p:cBhvr>
                                      <p:rCtr x="43837" y="-278"/>
                                    </p:animMotion>
                                  </p:childTnLst>
                                </p:cTn>
                              </p:par>
                              <p:par>
                                <p:cTn id="12" presetID="26" presetClass="emph" presetSubtype="0" fill="hold" nodeType="withEffect">
                                  <p:stCondLst>
                                    <p:cond delay="0"/>
                                  </p:stCondLst>
                                  <p:childTnLst>
                                    <p:animEffect transition="out" filter="fade">
                                      <p:cBhvr>
                                        <p:cTn id="13" dur="500" tmFilter="0, 0; .2, .5; .8, .5; 1, 0"/>
                                        <p:tgtEl>
                                          <p:spTgt spid="7">
                                            <p:txEl>
                                              <p:pRg st="0" end="0"/>
                                            </p:txEl>
                                          </p:spTgt>
                                        </p:tgtEl>
                                      </p:cBhvr>
                                    </p:animEffect>
                                    <p:animScale>
                                      <p:cBhvr>
                                        <p:cTn id="14" dur="250" autoRev="1" fill="hold"/>
                                        <p:tgtEl>
                                          <p:spTgt spid="7">
                                            <p:txEl>
                                              <p:pRg st="0" end="0"/>
                                            </p:txEl>
                                          </p:spTgt>
                                        </p:tgtEl>
                                      </p:cBhvr>
                                      <p:by x="105000" y="105000"/>
                                    </p:animScale>
                                  </p:childTnLst>
                                </p:cTn>
                              </p:par>
                              <p:par>
                                <p:cTn id="15" presetID="26" presetClass="emph" presetSubtype="0" fill="hold" nodeType="withEffect">
                                  <p:stCondLst>
                                    <p:cond delay="59000"/>
                                  </p:stCondLst>
                                  <p:childTnLst>
                                    <p:animEffect transition="out" filter="fade">
                                      <p:cBhvr>
                                        <p:cTn id="16" dur="500" tmFilter="0, 0; .2, .5; .8, .5; 1, 0"/>
                                        <p:tgtEl>
                                          <p:spTgt spid="9">
                                            <p:txEl>
                                              <p:pRg st="0" end="0"/>
                                            </p:txEl>
                                          </p:spTgt>
                                        </p:tgtEl>
                                      </p:cBhvr>
                                    </p:animEffect>
                                    <p:animScale>
                                      <p:cBhvr>
                                        <p:cTn id="17" dur="250" autoRev="1" fill="hold"/>
                                        <p:tgtEl>
                                          <p:spTgt spid="9">
                                            <p:txEl>
                                              <p:pRg st="0" end="0"/>
                                            </p:txEl>
                                          </p:spTgt>
                                        </p:tgtEl>
                                      </p:cBhvr>
                                      <p:by x="105000" y="105000"/>
                                    </p:animScale>
                                  </p:childTnLst>
                                </p:cTn>
                              </p:par>
                            </p:childTnLst>
                          </p:cTn>
                        </p:par>
                        <p:par>
                          <p:cTn id="18" fill="hold">
                            <p:stCondLst>
                              <p:cond delay="120000"/>
                            </p:stCondLst>
                            <p:childTnLst>
                              <p:par>
                                <p:cTn id="19" presetID="10" presetClass="entr" presetSubtype="0" fill="hold" grpId="1" nodeType="after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500"/>
                                        <p:tgtEl>
                                          <p:spTgt spid="12">
                                            <p:txEl>
                                              <p:pRg st="0" end="0"/>
                                            </p:txEl>
                                          </p:spTgt>
                                        </p:tgtEl>
                                      </p:cBhvr>
                                    </p:animEffect>
                                  </p:childTnLst>
                                </p:cTn>
                              </p:par>
                              <p:par>
                                <p:cTn id="22" presetID="26" presetClass="emph" presetSubtype="0" repeatCount="2000" fill="hold" nodeType="withEffect">
                                  <p:stCondLst>
                                    <p:cond delay="0"/>
                                  </p:stCondLst>
                                  <p:childTnLst>
                                    <p:animEffect transition="out" filter="fade">
                                      <p:cBhvr>
                                        <p:cTn id="23" dur="500" tmFilter="0, 0; .2, .5; .8, .5; 1, 0"/>
                                        <p:tgtEl>
                                          <p:spTgt spid="12">
                                            <p:txEl>
                                              <p:pRg st="0" end="0"/>
                                            </p:txEl>
                                          </p:spTgt>
                                        </p:tgtEl>
                                      </p:cBhvr>
                                    </p:animEffect>
                                    <p:animScale>
                                      <p:cBhvr>
                                        <p:cTn id="24" dur="250" autoRev="1" fill="hold"/>
                                        <p:tgtEl>
                                          <p:spTgt spid="12">
                                            <p:txEl>
                                              <p:pRg st="0" end="0"/>
                                            </p:txEl>
                                          </p:spTgt>
                                        </p:tgtEl>
                                      </p:cBhvr>
                                      <p:by x="105000" y="105000"/>
                                    </p:animScale>
                                  </p:childTnLst>
                                </p:cTn>
                              </p:par>
                              <p:par>
                                <p:cTn id="25" presetID="26" presetClass="emph" presetSubtype="0" repeatCount="2000" fill="hold" nodeType="withEffect">
                                  <p:stCondLst>
                                    <p:cond delay="0"/>
                                  </p:stCondLst>
                                  <p:childTnLst>
                                    <p:animEffect transition="out" filter="fade">
                                      <p:cBhvr>
                                        <p:cTn id="26" dur="500" tmFilter="0, 0; .2, .5; .8, .5; 1, 0"/>
                                        <p:tgtEl>
                                          <p:spTgt spid="8">
                                            <p:txEl>
                                              <p:pRg st="0" end="0"/>
                                            </p:txEl>
                                          </p:spTgt>
                                        </p:tgtEl>
                                      </p:cBhvr>
                                    </p:animEffect>
                                    <p:animScale>
                                      <p:cBhvr>
                                        <p:cTn id="27" dur="250" autoRev="1" fill="hold"/>
                                        <p:tgtEl>
                                          <p:spTgt spid="8">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build="allAtOnce"/>
      <p:bldP spid="12" grpId="1"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RFP/RFQ Status</a:t>
            </a:r>
            <a:endParaRPr lang="en-US" dirty="0"/>
          </a:p>
        </p:txBody>
      </p:sp>
      <p:sp>
        <p:nvSpPr>
          <p:cNvPr id="5" name="Text Placeholder 4"/>
          <p:cNvSpPr>
            <a:spLocks noGrp="1"/>
          </p:cNvSpPr>
          <p:nvPr>
            <p:ph type="body" idx="1"/>
          </p:nvPr>
        </p:nvSpPr>
        <p:spPr/>
        <p:txBody>
          <a:bodyPr/>
          <a:lstStyle/>
          <a:p>
            <a:r>
              <a:rPr lang="en-US" dirty="0" smtClean="0"/>
              <a:t>Item III.A</a:t>
            </a:r>
            <a:endParaRPr lang="en-US" dirty="0"/>
          </a:p>
        </p:txBody>
      </p:sp>
    </p:spTree>
    <p:extLst>
      <p:ext uri="{BB962C8B-B14F-4D97-AF65-F5344CB8AC3E}">
        <p14:creationId xmlns:p14="http://schemas.microsoft.com/office/powerpoint/2010/main" val="1414081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RFP/RFQ Status</a:t>
            </a:r>
            <a:endParaRPr lang="en-US" dirty="0"/>
          </a:p>
        </p:txBody>
      </p:sp>
      <p:sp>
        <p:nvSpPr>
          <p:cNvPr id="6" name="Content Placeholder 5"/>
          <p:cNvSpPr>
            <a:spLocks noGrp="1"/>
          </p:cNvSpPr>
          <p:nvPr>
            <p:ph sz="half" idx="1"/>
          </p:nvPr>
        </p:nvSpPr>
        <p:spPr>
          <a:xfrm>
            <a:off x="585258" y="1149812"/>
            <a:ext cx="7644341" cy="3290801"/>
          </a:xfrm>
        </p:spPr>
        <p:txBody>
          <a:bodyPr/>
          <a:lstStyle/>
          <a:p>
            <a:pPr marL="274638" lvl="1" indent="0">
              <a:buNone/>
            </a:pPr>
            <a:endParaRPr lang="en-US" dirty="0" smtClean="0"/>
          </a:p>
          <a:p>
            <a:r>
              <a:rPr lang="en-US" dirty="0" smtClean="0"/>
              <a:t>RFP/Q available on </a:t>
            </a:r>
            <a:r>
              <a:rPr lang="en-US" dirty="0" err="1" smtClean="0"/>
              <a:t>PlanetBids</a:t>
            </a:r>
            <a:endParaRPr lang="en-US" dirty="0"/>
          </a:p>
          <a:p>
            <a:pPr marL="223838" lvl="1" indent="0">
              <a:buNone/>
            </a:pPr>
            <a:r>
              <a:rPr lang="en-US" dirty="0" smtClean="0">
                <a:hlinkClick r:id="rId3"/>
              </a:rPr>
              <a:t>https</a:t>
            </a:r>
            <a:r>
              <a:rPr lang="en-US" dirty="0">
                <a:hlinkClick r:id="rId3"/>
              </a:rPr>
              <a:t>://pbsystem.planetbids.com/portal/29959/bo/bo-detail/89698 </a:t>
            </a:r>
            <a:endParaRPr lang="en-US" dirty="0" smtClean="0"/>
          </a:p>
          <a:p>
            <a:r>
              <a:rPr lang="en-US" dirty="0" smtClean="0"/>
              <a:t>~100 </a:t>
            </a:r>
            <a:r>
              <a:rPr lang="en-US" dirty="0"/>
              <a:t>prospective bidders in </a:t>
            </a:r>
            <a:r>
              <a:rPr lang="en-US" dirty="0" err="1"/>
              <a:t>PlanetBids</a:t>
            </a:r>
            <a:endParaRPr lang="en-US" dirty="0"/>
          </a:p>
          <a:p>
            <a:pPr marL="274638" lvl="1" indent="0">
              <a:buNone/>
            </a:pPr>
            <a:endParaRPr lang="en-US" dirty="0" smtClean="0"/>
          </a:p>
          <a:p>
            <a:pPr marL="274638" lvl="1" indent="0">
              <a:buNone/>
            </a:pPr>
            <a:endParaRPr lang="en-US" b="1" dirty="0" smtClean="0"/>
          </a:p>
          <a:p>
            <a:pPr marL="547687" lvl="2" indent="0">
              <a:buNone/>
            </a:pPr>
            <a:endParaRPr lang="en-US" dirty="0"/>
          </a:p>
          <a:p>
            <a:pPr lvl="2">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pPr>
              <a:defRPr/>
            </a:pPr>
            <a:fld id="{1F8709ED-0B43-604C-ADFF-238B0D293FD3}" type="slidenum">
              <a:rPr lang="en-US" smtClean="0"/>
              <a:pPr>
                <a:defRPr/>
              </a:pPr>
              <a:t>12</a:t>
            </a:fld>
            <a:endParaRPr lang="en-US" dirty="0"/>
          </a:p>
        </p:txBody>
      </p:sp>
    </p:spTree>
    <p:extLst>
      <p:ext uri="{BB962C8B-B14F-4D97-AF65-F5344CB8AC3E}">
        <p14:creationId xmlns:p14="http://schemas.microsoft.com/office/powerpoint/2010/main" val="3820458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8" name="Straight Connector 117">
            <a:extLst>
              <a:ext uri="{FF2B5EF4-FFF2-40B4-BE49-F238E27FC236}">
                <a16:creationId xmlns:a16="http://schemas.microsoft.com/office/drawing/2014/main" xmlns="" id="{6791226E-3A19-4DA3-AB9B-3EA9BD4F99CB}"/>
              </a:ext>
            </a:extLst>
          </p:cNvPr>
          <p:cNvCxnSpPr>
            <a:cxnSpLocks/>
          </p:cNvCxnSpPr>
          <p:nvPr/>
        </p:nvCxnSpPr>
        <p:spPr>
          <a:xfrm>
            <a:off x="5335897" y="2415580"/>
            <a:ext cx="0" cy="119124"/>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xmlns="" id="{0CDC95D9-C03C-4F5D-AFB1-D0AE81264BC4}"/>
              </a:ext>
            </a:extLst>
          </p:cNvPr>
          <p:cNvCxnSpPr>
            <a:cxnSpLocks/>
          </p:cNvCxnSpPr>
          <p:nvPr/>
        </p:nvCxnSpPr>
        <p:spPr>
          <a:xfrm>
            <a:off x="4455403" y="2426727"/>
            <a:ext cx="0" cy="119124"/>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1" name="Slide Title">
            <a:extLst>
              <a:ext uri="{FF2B5EF4-FFF2-40B4-BE49-F238E27FC236}">
                <a16:creationId xmlns:a16="http://schemas.microsoft.com/office/drawing/2014/main" xmlns="" id="{82336B3C-0982-49C2-85B3-D4D69E435900}"/>
              </a:ext>
            </a:extLst>
          </p:cNvPr>
          <p:cNvSpPr>
            <a:spLocks noGrp="1"/>
          </p:cNvSpPr>
          <p:nvPr>
            <p:ph type="title"/>
          </p:nvPr>
        </p:nvSpPr>
        <p:spPr>
          <a:xfrm>
            <a:off x="485029" y="476217"/>
            <a:ext cx="7753148" cy="669712"/>
          </a:xfrm>
        </p:spPr>
        <p:txBody>
          <a:bodyPr>
            <a:normAutofit/>
          </a:bodyPr>
          <a:lstStyle/>
          <a:p>
            <a:r>
              <a:rPr lang="en-ZA" dirty="0" smtClean="0"/>
              <a:t>RFP/Q Process for Consultant Selection</a:t>
            </a:r>
            <a:endParaRPr lang="en-ZA" dirty="0"/>
          </a:p>
        </p:txBody>
      </p:sp>
      <p:grpSp>
        <p:nvGrpSpPr>
          <p:cNvPr id="131" name="Timeline" title="Timeline">
            <a:extLst>
              <a:ext uri="{FF2B5EF4-FFF2-40B4-BE49-F238E27FC236}">
                <a16:creationId xmlns:a16="http://schemas.microsoft.com/office/drawing/2014/main" xmlns="" id="{80E90EA6-F479-4B68-B9E1-1C3BA327F709}"/>
              </a:ext>
            </a:extLst>
          </p:cNvPr>
          <p:cNvGrpSpPr/>
          <p:nvPr/>
        </p:nvGrpSpPr>
        <p:grpSpPr>
          <a:xfrm>
            <a:off x="306523" y="2418380"/>
            <a:ext cx="8073520" cy="119124"/>
            <a:chOff x="418011" y="3346265"/>
            <a:chExt cx="11214665" cy="165471"/>
          </a:xfrm>
        </p:grpSpPr>
        <p:cxnSp>
          <p:nvCxnSpPr>
            <p:cNvPr id="132" name="Straight Arrow Connector 131">
              <a:extLst>
                <a:ext uri="{FF2B5EF4-FFF2-40B4-BE49-F238E27FC236}">
                  <a16:creationId xmlns:a16="http://schemas.microsoft.com/office/drawing/2014/main" xmlns="" id="{660CCE5D-ECB2-4A25-ABD8-9C08E3FC417B}"/>
                </a:ext>
              </a:extLst>
            </p:cNvPr>
            <p:cNvCxnSpPr>
              <a:cxnSpLocks/>
            </p:cNvCxnSpPr>
            <p:nvPr/>
          </p:nvCxnSpPr>
          <p:spPr>
            <a:xfrm>
              <a:off x="418011" y="3429000"/>
              <a:ext cx="11214665"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xmlns="" id="{29A24C7C-DD75-4CDA-8E9E-432042F4F352}"/>
                </a:ext>
              </a:extLst>
            </p:cNvPr>
            <p:cNvCxnSpPr>
              <a:cxnSpLocks/>
            </p:cNvCxnSpPr>
            <p:nvPr/>
          </p:nvCxnSpPr>
          <p:spPr>
            <a:xfrm>
              <a:off x="8836180"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grpSp>
      <p:sp>
        <p:nvSpPr>
          <p:cNvPr id="175" name="Arrow: U-Turn Milestone 1" title="Timeline Arrow">
            <a:extLst>
              <a:ext uri="{FF2B5EF4-FFF2-40B4-BE49-F238E27FC236}">
                <a16:creationId xmlns:a16="http://schemas.microsoft.com/office/drawing/2014/main" xmlns="" id="{36189603-5B44-4AF3-AEC6-6281E5F556A7}"/>
              </a:ext>
            </a:extLst>
          </p:cNvPr>
          <p:cNvSpPr/>
          <p:nvPr/>
        </p:nvSpPr>
        <p:spPr>
          <a:xfrm>
            <a:off x="325874" y="2053025"/>
            <a:ext cx="2019773" cy="424918"/>
          </a:xfrm>
          <a:prstGeom prst="uturnArrow">
            <a:avLst>
              <a:gd name="adj1" fmla="val 37244"/>
              <a:gd name="adj2" fmla="val 25000"/>
              <a:gd name="adj3" fmla="val 20252"/>
              <a:gd name="adj4" fmla="val 52602"/>
              <a:gd name="adj5" fmla="val 95754"/>
            </a:avLst>
          </a:prstGeom>
          <a:solidFill>
            <a:srgbClr val="F18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cxnSp>
        <p:nvCxnSpPr>
          <p:cNvPr id="184" name="Connector Milestone 1" title="Connecter Line">
            <a:extLst>
              <a:ext uri="{FF2B5EF4-FFF2-40B4-BE49-F238E27FC236}">
                <a16:creationId xmlns:a16="http://schemas.microsoft.com/office/drawing/2014/main" xmlns="" id="{6540B9DE-D8F6-4EBE-8DC6-8E44C65F1330}"/>
              </a:ext>
            </a:extLst>
          </p:cNvPr>
          <p:cNvCxnSpPr>
            <a:cxnSpLocks/>
          </p:cNvCxnSpPr>
          <p:nvPr/>
        </p:nvCxnSpPr>
        <p:spPr>
          <a:xfrm>
            <a:off x="1371052" y="2291220"/>
            <a:ext cx="0" cy="562660"/>
          </a:xfrm>
          <a:prstGeom prst="line">
            <a:avLst/>
          </a:prstGeom>
          <a:ln>
            <a:solidFill>
              <a:srgbClr val="F18E5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80" name="Text Milestone 1" title="Item Text">
            <a:extLst>
              <a:ext uri="{FF2B5EF4-FFF2-40B4-BE49-F238E27FC236}">
                <a16:creationId xmlns:a16="http://schemas.microsoft.com/office/drawing/2014/main" xmlns="" id="{A59FA398-8B0D-49E0-809E-6B58DA1A7F0E}"/>
              </a:ext>
            </a:extLst>
          </p:cNvPr>
          <p:cNvGrpSpPr/>
          <p:nvPr/>
        </p:nvGrpSpPr>
        <p:grpSpPr>
          <a:xfrm>
            <a:off x="312075" y="2970141"/>
            <a:ext cx="1985443" cy="521892"/>
            <a:chOff x="470714" y="1380114"/>
            <a:chExt cx="2262733" cy="674614"/>
          </a:xfrm>
        </p:grpSpPr>
        <p:sp>
          <p:nvSpPr>
            <p:cNvPr id="181" name="TextBox 180">
              <a:extLst>
                <a:ext uri="{FF2B5EF4-FFF2-40B4-BE49-F238E27FC236}">
                  <a16:creationId xmlns:a16="http://schemas.microsoft.com/office/drawing/2014/main" xmlns="" id="{6B5245E3-4035-4760-B649-EB7C65910BA3}"/>
                </a:ext>
              </a:extLst>
            </p:cNvPr>
            <p:cNvSpPr txBox="1"/>
            <p:nvPr/>
          </p:nvSpPr>
          <p:spPr>
            <a:xfrm>
              <a:off x="667823" y="1380114"/>
              <a:ext cx="2065624" cy="278490"/>
            </a:xfrm>
            <a:prstGeom prst="rect">
              <a:avLst/>
            </a:prstGeom>
            <a:noFill/>
          </p:spPr>
          <p:txBody>
            <a:bodyPr wrap="square" lIns="0" tIns="0" rIns="0" bIns="0" rtlCol="0">
              <a:spAutoFit/>
            </a:bodyPr>
            <a:lstStyle/>
            <a:p>
              <a:pPr algn="ctr"/>
              <a:r>
                <a:rPr lang="en-ZA" sz="1400" b="1" dirty="0" smtClean="0"/>
                <a:t>SSAC RFP/Q Review</a:t>
              </a:r>
              <a:endParaRPr lang="en-ZA" sz="1400" b="1" dirty="0"/>
            </a:p>
          </p:txBody>
        </p:sp>
        <p:sp>
          <p:nvSpPr>
            <p:cNvPr id="182" name="TextBox 181">
              <a:extLst>
                <a:ext uri="{FF2B5EF4-FFF2-40B4-BE49-F238E27FC236}">
                  <a16:creationId xmlns:a16="http://schemas.microsoft.com/office/drawing/2014/main" xmlns="" id="{F43BA435-89FE-4FAB-966E-23D4EF0EC493}"/>
                </a:ext>
              </a:extLst>
            </p:cNvPr>
            <p:cNvSpPr txBox="1"/>
            <p:nvPr/>
          </p:nvSpPr>
          <p:spPr>
            <a:xfrm>
              <a:off x="470714" y="1583844"/>
              <a:ext cx="2066457" cy="238705"/>
            </a:xfrm>
            <a:prstGeom prst="rect">
              <a:avLst/>
            </a:prstGeom>
            <a:noFill/>
          </p:spPr>
          <p:txBody>
            <a:bodyPr wrap="square" lIns="0" tIns="0" rIns="0" bIns="0" rtlCol="0">
              <a:spAutoFit/>
            </a:bodyPr>
            <a:lstStyle/>
            <a:p>
              <a:pPr algn="ctr"/>
              <a:endParaRPr lang="en-ZA" sz="1200" dirty="0" smtClean="0">
                <a:solidFill>
                  <a:schemeClr val="tx1">
                    <a:lumMod val="75000"/>
                    <a:lumOff val="25000"/>
                  </a:schemeClr>
                </a:solidFill>
              </a:endParaRPr>
            </a:p>
          </p:txBody>
        </p:sp>
        <p:sp>
          <p:nvSpPr>
            <p:cNvPr id="183" name="TextBox 182">
              <a:extLst>
                <a:ext uri="{FF2B5EF4-FFF2-40B4-BE49-F238E27FC236}">
                  <a16:creationId xmlns:a16="http://schemas.microsoft.com/office/drawing/2014/main" xmlns="" id="{F6F2A7C3-0979-4ABB-95C5-9A102F3C1E88}"/>
                </a:ext>
              </a:extLst>
            </p:cNvPr>
            <p:cNvSpPr txBox="1"/>
            <p:nvPr/>
          </p:nvSpPr>
          <p:spPr>
            <a:xfrm>
              <a:off x="902336" y="1818991"/>
              <a:ext cx="1767837" cy="235737"/>
            </a:xfrm>
            <a:prstGeom prst="rect">
              <a:avLst/>
            </a:prstGeom>
            <a:noFill/>
          </p:spPr>
          <p:txBody>
            <a:bodyPr wrap="square" lIns="0" tIns="0" rIns="0" bIns="0" rtlCol="0">
              <a:noAutofit/>
            </a:bodyPr>
            <a:lstStyle/>
            <a:p>
              <a:pPr algn="ctr"/>
              <a:r>
                <a:rPr lang="en-ZA" sz="1200" dirty="0" smtClean="0">
                  <a:solidFill>
                    <a:schemeClr val="tx1">
                      <a:lumMod val="75000"/>
                      <a:lumOff val="25000"/>
                    </a:schemeClr>
                  </a:solidFill>
                </a:rPr>
                <a:t>Nov. 2021 – Jan 2022</a:t>
              </a:r>
              <a:endParaRPr lang="en-ZA" sz="1200" dirty="0">
                <a:solidFill>
                  <a:schemeClr val="tx1">
                    <a:lumMod val="75000"/>
                    <a:lumOff val="25000"/>
                  </a:schemeClr>
                </a:solidFill>
              </a:endParaRPr>
            </a:p>
          </p:txBody>
        </p:sp>
      </p:grpSp>
      <p:sp>
        <p:nvSpPr>
          <p:cNvPr id="185" name="Arrow: U-Turn Milestone 2" title="Timeline Arrow">
            <a:extLst>
              <a:ext uri="{FF2B5EF4-FFF2-40B4-BE49-F238E27FC236}">
                <a16:creationId xmlns:a16="http://schemas.microsoft.com/office/drawing/2014/main" xmlns="" id="{9D37DFEE-3A11-4C0D-A12A-80512F7F58E6}"/>
              </a:ext>
            </a:extLst>
          </p:cNvPr>
          <p:cNvSpPr/>
          <p:nvPr/>
        </p:nvSpPr>
        <p:spPr>
          <a:xfrm flipV="1">
            <a:off x="2461947" y="2479281"/>
            <a:ext cx="1201339" cy="497066"/>
          </a:xfrm>
          <a:prstGeom prst="uturnArrow">
            <a:avLst>
              <a:gd name="adj1" fmla="val 37244"/>
              <a:gd name="adj2" fmla="val 25000"/>
              <a:gd name="adj3" fmla="val 20252"/>
              <a:gd name="adj4" fmla="val 52602"/>
              <a:gd name="adj5" fmla="val 96832"/>
            </a:avLst>
          </a:prstGeom>
          <a:solidFill>
            <a:srgbClr val="0CB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cxnSp>
        <p:nvCxnSpPr>
          <p:cNvPr id="97" name="Connector Milestone 1" title="Connecter Line">
            <a:extLst>
              <a:ext uri="{FF2B5EF4-FFF2-40B4-BE49-F238E27FC236}">
                <a16:creationId xmlns:a16="http://schemas.microsoft.com/office/drawing/2014/main" xmlns="" id="{65F26748-FD4D-4281-B2A8-9B2E2D2E1E28}"/>
              </a:ext>
            </a:extLst>
          </p:cNvPr>
          <p:cNvCxnSpPr>
            <a:cxnSpLocks/>
          </p:cNvCxnSpPr>
          <p:nvPr/>
        </p:nvCxnSpPr>
        <p:spPr>
          <a:xfrm flipH="1">
            <a:off x="2731414" y="3062844"/>
            <a:ext cx="2" cy="443411"/>
          </a:xfrm>
          <a:prstGeom prst="line">
            <a:avLst/>
          </a:prstGeom>
          <a:ln>
            <a:solidFill>
              <a:srgbClr val="0CB089"/>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87" name="Text Milestone 2" title="Item Text">
            <a:extLst>
              <a:ext uri="{FF2B5EF4-FFF2-40B4-BE49-F238E27FC236}">
                <a16:creationId xmlns:a16="http://schemas.microsoft.com/office/drawing/2014/main" xmlns="" id="{5280FE29-FA31-40A1-8932-846E9132EF88}"/>
              </a:ext>
            </a:extLst>
          </p:cNvPr>
          <p:cNvGrpSpPr/>
          <p:nvPr/>
        </p:nvGrpSpPr>
        <p:grpSpPr>
          <a:xfrm>
            <a:off x="2073172" y="3570382"/>
            <a:ext cx="1638631" cy="398507"/>
            <a:chOff x="1691773" y="4652215"/>
            <a:chExt cx="2276169" cy="553552"/>
          </a:xfrm>
        </p:grpSpPr>
        <p:sp>
          <p:nvSpPr>
            <p:cNvPr id="188" name="TextBox 187">
              <a:extLst>
                <a:ext uri="{FF2B5EF4-FFF2-40B4-BE49-F238E27FC236}">
                  <a16:creationId xmlns:a16="http://schemas.microsoft.com/office/drawing/2014/main" xmlns="" id="{C95FD264-8E31-48FC-B238-6A950A9C6583}"/>
                </a:ext>
              </a:extLst>
            </p:cNvPr>
            <p:cNvSpPr txBox="1"/>
            <p:nvPr/>
          </p:nvSpPr>
          <p:spPr>
            <a:xfrm>
              <a:off x="1821135" y="4652215"/>
              <a:ext cx="1767840" cy="299266"/>
            </a:xfrm>
            <a:prstGeom prst="rect">
              <a:avLst/>
            </a:prstGeom>
            <a:noFill/>
          </p:spPr>
          <p:txBody>
            <a:bodyPr wrap="square" lIns="0" tIns="0" rIns="0" bIns="0" rtlCol="0">
              <a:spAutoFit/>
            </a:bodyPr>
            <a:lstStyle/>
            <a:p>
              <a:pPr algn="ctr"/>
              <a:r>
                <a:rPr lang="en-ZA" sz="1400" b="1" dirty="0" smtClean="0"/>
                <a:t>RFP/Q Opens</a:t>
              </a:r>
              <a:endParaRPr lang="en-ZA" sz="1400" b="1" dirty="0"/>
            </a:p>
          </p:txBody>
        </p:sp>
        <p:sp>
          <p:nvSpPr>
            <p:cNvPr id="189" name="TextBox 188">
              <a:extLst>
                <a:ext uri="{FF2B5EF4-FFF2-40B4-BE49-F238E27FC236}">
                  <a16:creationId xmlns:a16="http://schemas.microsoft.com/office/drawing/2014/main" xmlns="" id="{4DCD4C5A-C71A-4928-94AD-14D9409E3700}"/>
                </a:ext>
              </a:extLst>
            </p:cNvPr>
            <p:cNvSpPr txBox="1"/>
            <p:nvPr/>
          </p:nvSpPr>
          <p:spPr>
            <a:xfrm>
              <a:off x="1691773" y="4949254"/>
              <a:ext cx="2276169" cy="256513"/>
            </a:xfrm>
            <a:prstGeom prst="rect">
              <a:avLst/>
            </a:prstGeom>
            <a:noFill/>
          </p:spPr>
          <p:txBody>
            <a:bodyPr wrap="square" lIns="0" tIns="0" rIns="0" bIns="0" rtlCol="0">
              <a:spAutoFit/>
            </a:bodyPr>
            <a:lstStyle/>
            <a:p>
              <a:pPr algn="ctr"/>
              <a:r>
                <a:rPr lang="en-ZA" sz="1200" dirty="0" smtClean="0">
                  <a:solidFill>
                    <a:schemeClr val="tx1">
                      <a:lumMod val="75000"/>
                      <a:lumOff val="25000"/>
                    </a:schemeClr>
                  </a:solidFill>
                </a:rPr>
                <a:t>Available for 45-60 days</a:t>
              </a:r>
              <a:endParaRPr lang="en-ZA" sz="1200" dirty="0">
                <a:solidFill>
                  <a:schemeClr val="tx1">
                    <a:lumMod val="75000"/>
                    <a:lumOff val="25000"/>
                  </a:schemeClr>
                </a:solidFill>
              </a:endParaRPr>
            </a:p>
          </p:txBody>
        </p:sp>
      </p:grpSp>
      <p:grpSp>
        <p:nvGrpSpPr>
          <p:cNvPr id="198" name="Text Milestone 4" title="Item Text">
            <a:extLst>
              <a:ext uri="{FF2B5EF4-FFF2-40B4-BE49-F238E27FC236}">
                <a16:creationId xmlns:a16="http://schemas.microsoft.com/office/drawing/2014/main" xmlns="" id="{925A13D7-3013-4915-B8AA-60DCEBDC4A01}"/>
              </a:ext>
            </a:extLst>
          </p:cNvPr>
          <p:cNvGrpSpPr/>
          <p:nvPr/>
        </p:nvGrpSpPr>
        <p:grpSpPr>
          <a:xfrm>
            <a:off x="3249816" y="1335470"/>
            <a:ext cx="1300020" cy="367068"/>
            <a:chOff x="3041100" y="4806887"/>
            <a:chExt cx="2105833" cy="509881"/>
          </a:xfrm>
        </p:grpSpPr>
        <p:sp>
          <p:nvSpPr>
            <p:cNvPr id="199" name="TextBox 198">
              <a:extLst>
                <a:ext uri="{FF2B5EF4-FFF2-40B4-BE49-F238E27FC236}">
                  <a16:creationId xmlns:a16="http://schemas.microsoft.com/office/drawing/2014/main" xmlns="" id="{79806D6A-513A-48E1-8624-5F56FD41FD8E}"/>
                </a:ext>
              </a:extLst>
            </p:cNvPr>
            <p:cNvSpPr txBox="1"/>
            <p:nvPr/>
          </p:nvSpPr>
          <p:spPr>
            <a:xfrm>
              <a:off x="3041100" y="4806887"/>
              <a:ext cx="2105833" cy="299266"/>
            </a:xfrm>
            <a:prstGeom prst="rect">
              <a:avLst/>
            </a:prstGeom>
            <a:noFill/>
          </p:spPr>
          <p:txBody>
            <a:bodyPr wrap="square" lIns="0" tIns="0" rIns="0" bIns="0" rtlCol="0">
              <a:spAutoFit/>
            </a:bodyPr>
            <a:lstStyle/>
            <a:p>
              <a:pPr algn="ctr"/>
              <a:r>
                <a:rPr lang="en-ZA" sz="1400" b="1" dirty="0" smtClean="0"/>
                <a:t>RFP/Q Closes</a:t>
              </a:r>
              <a:endParaRPr lang="en-ZA" sz="1400" b="1" dirty="0"/>
            </a:p>
          </p:txBody>
        </p:sp>
        <p:sp>
          <p:nvSpPr>
            <p:cNvPr id="201" name="TextBox 200">
              <a:extLst>
                <a:ext uri="{FF2B5EF4-FFF2-40B4-BE49-F238E27FC236}">
                  <a16:creationId xmlns:a16="http://schemas.microsoft.com/office/drawing/2014/main" xmlns="" id="{09F48650-0D2E-48E7-93E3-2FA8327E7942}"/>
                </a:ext>
              </a:extLst>
            </p:cNvPr>
            <p:cNvSpPr txBox="1"/>
            <p:nvPr/>
          </p:nvSpPr>
          <p:spPr>
            <a:xfrm>
              <a:off x="3056870" y="5081031"/>
              <a:ext cx="1767839" cy="235737"/>
            </a:xfrm>
            <a:prstGeom prst="rect">
              <a:avLst/>
            </a:prstGeom>
            <a:noFill/>
          </p:spPr>
          <p:txBody>
            <a:bodyPr wrap="square" lIns="0" tIns="0" rIns="0" bIns="0" rtlCol="0">
              <a:noAutofit/>
            </a:bodyPr>
            <a:lstStyle/>
            <a:p>
              <a:pPr algn="ctr"/>
              <a:r>
                <a:rPr lang="en-ZA" sz="1200" dirty="0" smtClean="0">
                  <a:solidFill>
                    <a:schemeClr val="tx1">
                      <a:lumMod val="75000"/>
                      <a:lumOff val="25000"/>
                    </a:schemeClr>
                  </a:solidFill>
                </a:rPr>
                <a:t>March 2022</a:t>
              </a:r>
              <a:endParaRPr lang="en-ZA" sz="1200" dirty="0">
                <a:solidFill>
                  <a:schemeClr val="tx1">
                    <a:lumMod val="75000"/>
                    <a:lumOff val="25000"/>
                  </a:schemeClr>
                </a:solidFill>
              </a:endParaRPr>
            </a:p>
          </p:txBody>
        </p:sp>
      </p:grpSp>
      <p:grpSp>
        <p:nvGrpSpPr>
          <p:cNvPr id="2" name="Year Indicator" title="Year Indicator">
            <a:extLst>
              <a:ext uri="{FF2B5EF4-FFF2-40B4-BE49-F238E27FC236}">
                <a16:creationId xmlns:a16="http://schemas.microsoft.com/office/drawing/2014/main" xmlns="" id="{3AB6EB77-4545-48A2-A002-4EB191B9BFC6}"/>
              </a:ext>
            </a:extLst>
          </p:cNvPr>
          <p:cNvGrpSpPr/>
          <p:nvPr/>
        </p:nvGrpSpPr>
        <p:grpSpPr>
          <a:xfrm>
            <a:off x="2113049" y="2032516"/>
            <a:ext cx="643095" cy="665369"/>
            <a:chOff x="8067631" y="864044"/>
            <a:chExt cx="893302" cy="2564952"/>
          </a:xfrm>
        </p:grpSpPr>
        <p:cxnSp>
          <p:nvCxnSpPr>
            <p:cNvPr id="130" name="Straight Connector 129" title="Connecter Line">
              <a:extLst>
                <a:ext uri="{FF2B5EF4-FFF2-40B4-BE49-F238E27FC236}">
                  <a16:creationId xmlns:a16="http://schemas.microsoft.com/office/drawing/2014/main" xmlns="" id="{74B37803-5889-4CF1-9F0B-A07766089133}"/>
                </a:ext>
              </a:extLst>
            </p:cNvPr>
            <p:cNvCxnSpPr>
              <a:cxnSpLocks/>
            </p:cNvCxnSpPr>
            <p:nvPr/>
          </p:nvCxnSpPr>
          <p:spPr>
            <a:xfrm flipV="1">
              <a:off x="8512405" y="1705998"/>
              <a:ext cx="0" cy="1722998"/>
            </a:xfrm>
            <a:prstGeom prst="line">
              <a:avLst/>
            </a:prstGeom>
            <a:ln>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230" name="TextBox 229">
              <a:extLst>
                <a:ext uri="{FF2B5EF4-FFF2-40B4-BE49-F238E27FC236}">
                  <a16:creationId xmlns:a16="http://schemas.microsoft.com/office/drawing/2014/main" xmlns="" id="{2A0D47C8-C8FA-4C8E-AB65-688C8C35B195}"/>
                </a:ext>
              </a:extLst>
            </p:cNvPr>
            <p:cNvSpPr txBox="1"/>
            <p:nvPr/>
          </p:nvSpPr>
          <p:spPr>
            <a:xfrm>
              <a:off x="8067631" y="864044"/>
              <a:ext cx="893302" cy="711875"/>
            </a:xfrm>
            <a:prstGeom prst="rect">
              <a:avLst/>
            </a:prstGeom>
            <a:noFill/>
          </p:spPr>
          <p:txBody>
            <a:bodyPr wrap="square" lIns="0" tIns="0" rIns="0" bIns="0" rtlCol="0">
              <a:spAutoFit/>
            </a:bodyPr>
            <a:lstStyle/>
            <a:p>
              <a:pPr algn="ctr"/>
              <a:r>
                <a:rPr lang="en-ZA" sz="1200" b="1" dirty="0" smtClean="0">
                  <a:solidFill>
                    <a:schemeClr val="tx1">
                      <a:lumMod val="75000"/>
                      <a:lumOff val="25000"/>
                    </a:schemeClr>
                  </a:solidFill>
                </a:rPr>
                <a:t>2022</a:t>
              </a:r>
              <a:endParaRPr lang="en-ZA" sz="1200" b="1" dirty="0">
                <a:solidFill>
                  <a:schemeClr val="tx1">
                    <a:lumMod val="75000"/>
                    <a:lumOff val="25000"/>
                  </a:schemeClr>
                </a:solidFill>
              </a:endParaRPr>
            </a:p>
          </p:txBody>
        </p:sp>
      </p:grpSp>
      <p:grpSp>
        <p:nvGrpSpPr>
          <p:cNvPr id="225" name="Text Milestone 7" title="Item Text">
            <a:extLst>
              <a:ext uri="{FF2B5EF4-FFF2-40B4-BE49-F238E27FC236}">
                <a16:creationId xmlns:a16="http://schemas.microsoft.com/office/drawing/2014/main" xmlns="" id="{B8D93E6F-FCFD-4751-9199-7AB157111B64}"/>
              </a:ext>
            </a:extLst>
          </p:cNvPr>
          <p:cNvGrpSpPr/>
          <p:nvPr/>
        </p:nvGrpSpPr>
        <p:grpSpPr>
          <a:xfrm>
            <a:off x="6085425" y="3457215"/>
            <a:ext cx="1397640" cy="576679"/>
            <a:chOff x="9847140" y="1376762"/>
            <a:chExt cx="2323903" cy="735567"/>
          </a:xfrm>
        </p:grpSpPr>
        <p:sp>
          <p:nvSpPr>
            <p:cNvPr id="226" name="TextBox 225">
              <a:extLst>
                <a:ext uri="{FF2B5EF4-FFF2-40B4-BE49-F238E27FC236}">
                  <a16:creationId xmlns:a16="http://schemas.microsoft.com/office/drawing/2014/main" xmlns="" id="{8F8EBB4A-906D-4B4E-9C8D-2D01E7086702}"/>
                </a:ext>
              </a:extLst>
            </p:cNvPr>
            <p:cNvSpPr txBox="1"/>
            <p:nvPr/>
          </p:nvSpPr>
          <p:spPr>
            <a:xfrm>
              <a:off x="9847140" y="1376762"/>
              <a:ext cx="2323903" cy="549606"/>
            </a:xfrm>
            <a:prstGeom prst="rect">
              <a:avLst/>
            </a:prstGeom>
            <a:noFill/>
          </p:spPr>
          <p:txBody>
            <a:bodyPr wrap="square" lIns="0" tIns="0" rIns="0" bIns="0" rtlCol="0">
              <a:spAutoFit/>
            </a:bodyPr>
            <a:lstStyle/>
            <a:p>
              <a:pPr algn="ctr"/>
              <a:r>
                <a:rPr lang="en-ZA" sz="1400" b="1" dirty="0" smtClean="0"/>
                <a:t>City Council Enters Contract</a:t>
              </a:r>
              <a:endParaRPr lang="en-ZA" sz="1400" b="1" dirty="0"/>
            </a:p>
          </p:txBody>
        </p:sp>
        <p:sp>
          <p:nvSpPr>
            <p:cNvPr id="228" name="TextBox 227">
              <a:extLst>
                <a:ext uri="{FF2B5EF4-FFF2-40B4-BE49-F238E27FC236}">
                  <a16:creationId xmlns:a16="http://schemas.microsoft.com/office/drawing/2014/main" xmlns="" id="{234F23B4-77A7-4807-99F7-B6F339BE1121}"/>
                </a:ext>
              </a:extLst>
            </p:cNvPr>
            <p:cNvSpPr txBox="1"/>
            <p:nvPr/>
          </p:nvSpPr>
          <p:spPr>
            <a:xfrm>
              <a:off x="10090534" y="1887170"/>
              <a:ext cx="1767840" cy="225159"/>
            </a:xfrm>
            <a:prstGeom prst="rect">
              <a:avLst/>
            </a:prstGeom>
            <a:noFill/>
          </p:spPr>
          <p:txBody>
            <a:bodyPr wrap="square" lIns="0" tIns="0" rIns="0" bIns="0" rtlCol="0">
              <a:noAutofit/>
            </a:bodyPr>
            <a:lstStyle/>
            <a:p>
              <a:pPr algn="ctr"/>
              <a:r>
                <a:rPr lang="en-ZA" sz="1200" dirty="0" smtClean="0">
                  <a:solidFill>
                    <a:schemeClr val="tx1">
                      <a:lumMod val="75000"/>
                      <a:lumOff val="25000"/>
                    </a:schemeClr>
                  </a:solidFill>
                </a:rPr>
                <a:t>May-June 2022</a:t>
              </a:r>
              <a:endParaRPr lang="en-ZA" sz="1200" dirty="0">
                <a:solidFill>
                  <a:schemeClr val="tx1">
                    <a:lumMod val="75000"/>
                    <a:lumOff val="25000"/>
                  </a:schemeClr>
                </a:solidFill>
              </a:endParaRPr>
            </a:p>
          </p:txBody>
        </p:sp>
      </p:grpSp>
      <p:grpSp>
        <p:nvGrpSpPr>
          <p:cNvPr id="235" name="Launch Graphic" title="Launch Graphic">
            <a:extLst>
              <a:ext uri="{FF2B5EF4-FFF2-40B4-BE49-F238E27FC236}">
                <a16:creationId xmlns:a16="http://schemas.microsoft.com/office/drawing/2014/main" xmlns="" id="{EE7BDC36-5F29-455C-B739-3B266E64CA8C}"/>
              </a:ext>
            </a:extLst>
          </p:cNvPr>
          <p:cNvGrpSpPr/>
          <p:nvPr/>
        </p:nvGrpSpPr>
        <p:grpSpPr>
          <a:xfrm>
            <a:off x="7904418" y="2511291"/>
            <a:ext cx="462152" cy="458850"/>
            <a:chOff x="10961301" y="3355525"/>
            <a:chExt cx="680539" cy="680539"/>
          </a:xfrm>
          <a:solidFill>
            <a:srgbClr val="84C1E4"/>
          </a:solidFill>
        </p:grpSpPr>
        <p:sp>
          <p:nvSpPr>
            <p:cNvPr id="236" name="Oval 235" title="Launch Circle">
              <a:extLst>
                <a:ext uri="{FF2B5EF4-FFF2-40B4-BE49-F238E27FC236}">
                  <a16:creationId xmlns:a16="http://schemas.microsoft.com/office/drawing/2014/main" xmlns="" id="{C2680208-3C44-427A-8695-8FD5BD8AAF59}"/>
                </a:ext>
              </a:extLst>
            </p:cNvPr>
            <p:cNvSpPr/>
            <p:nvPr/>
          </p:nvSpPr>
          <p:spPr>
            <a:xfrm>
              <a:off x="10961301" y="3355525"/>
              <a:ext cx="680539" cy="6805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237" name="Graphic 236" title="Launch Icon">
              <a:extLst>
                <a:ext uri="{FF2B5EF4-FFF2-40B4-BE49-F238E27FC236}">
                  <a16:creationId xmlns:a16="http://schemas.microsoft.com/office/drawing/2014/main" xmlns="" id="{4ADF9E33-C612-4489-A970-8A8264C44F1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1202868" y="3548145"/>
              <a:ext cx="235505" cy="315487"/>
            </a:xfrm>
            <a:prstGeom prst="rect">
              <a:avLst/>
            </a:prstGeom>
            <a:grpFill/>
          </p:spPr>
        </p:pic>
      </p:grpSp>
      <p:grpSp>
        <p:nvGrpSpPr>
          <p:cNvPr id="238" name="Text Milestone Launch" title="Item Text">
            <a:extLst>
              <a:ext uri="{FF2B5EF4-FFF2-40B4-BE49-F238E27FC236}">
                <a16:creationId xmlns:a16="http://schemas.microsoft.com/office/drawing/2014/main" xmlns="" id="{5B8632A9-13B7-425C-908B-4D706C125BED}"/>
              </a:ext>
            </a:extLst>
          </p:cNvPr>
          <p:cNvGrpSpPr/>
          <p:nvPr/>
        </p:nvGrpSpPr>
        <p:grpSpPr>
          <a:xfrm>
            <a:off x="6928566" y="1393549"/>
            <a:ext cx="1443627" cy="359925"/>
            <a:chOff x="10362975" y="4689053"/>
            <a:chExt cx="1943386" cy="307276"/>
          </a:xfrm>
        </p:grpSpPr>
        <p:sp>
          <p:nvSpPr>
            <p:cNvPr id="239" name="TextBox 238">
              <a:extLst>
                <a:ext uri="{FF2B5EF4-FFF2-40B4-BE49-F238E27FC236}">
                  <a16:creationId xmlns:a16="http://schemas.microsoft.com/office/drawing/2014/main" xmlns="" id="{91D454EC-4400-4DAC-9F48-C016E301B8D4}"/>
                </a:ext>
              </a:extLst>
            </p:cNvPr>
            <p:cNvSpPr txBox="1"/>
            <p:nvPr/>
          </p:nvSpPr>
          <p:spPr>
            <a:xfrm>
              <a:off x="10362975" y="4689053"/>
              <a:ext cx="1943386" cy="183929"/>
            </a:xfrm>
            <a:prstGeom prst="rect">
              <a:avLst/>
            </a:prstGeom>
            <a:noFill/>
          </p:spPr>
          <p:txBody>
            <a:bodyPr wrap="square" lIns="0" tIns="0" rIns="0" bIns="0" rtlCol="0">
              <a:spAutoFit/>
            </a:bodyPr>
            <a:lstStyle/>
            <a:p>
              <a:pPr algn="ctr"/>
              <a:r>
                <a:rPr lang="en-ZA" sz="1400" b="1" dirty="0" smtClean="0"/>
                <a:t>Consultant Joins</a:t>
              </a:r>
              <a:endParaRPr lang="en-ZA" sz="1400" b="1" dirty="0"/>
            </a:p>
          </p:txBody>
        </p:sp>
        <p:sp>
          <p:nvSpPr>
            <p:cNvPr id="241" name="TextBox 240">
              <a:extLst>
                <a:ext uri="{FF2B5EF4-FFF2-40B4-BE49-F238E27FC236}">
                  <a16:creationId xmlns:a16="http://schemas.microsoft.com/office/drawing/2014/main" xmlns="" id="{9E18F431-86F4-4785-AA79-B80D10241897}"/>
                </a:ext>
              </a:extLst>
            </p:cNvPr>
            <p:cNvSpPr txBox="1"/>
            <p:nvPr/>
          </p:nvSpPr>
          <p:spPr>
            <a:xfrm>
              <a:off x="10380323" y="4853717"/>
              <a:ext cx="1767838" cy="142612"/>
            </a:xfrm>
            <a:prstGeom prst="rect">
              <a:avLst/>
            </a:prstGeom>
            <a:noFill/>
          </p:spPr>
          <p:txBody>
            <a:bodyPr wrap="square" lIns="0" tIns="0" rIns="0" bIns="0" rtlCol="0">
              <a:noAutofit/>
            </a:bodyPr>
            <a:lstStyle/>
            <a:p>
              <a:pPr algn="ctr"/>
              <a:r>
                <a:rPr lang="en-ZA" sz="1200" dirty="0" smtClean="0">
                  <a:solidFill>
                    <a:schemeClr val="tx1">
                      <a:lumMod val="75000"/>
                      <a:lumOff val="25000"/>
                    </a:schemeClr>
                  </a:solidFill>
                </a:rPr>
                <a:t>June - July 2022</a:t>
              </a:r>
              <a:endParaRPr lang="en-ZA" sz="1200" dirty="0">
                <a:solidFill>
                  <a:schemeClr val="tx1">
                    <a:lumMod val="75000"/>
                    <a:lumOff val="25000"/>
                  </a:schemeClr>
                </a:solidFill>
              </a:endParaRPr>
            </a:p>
          </p:txBody>
        </p:sp>
      </p:grpSp>
      <p:cxnSp>
        <p:nvCxnSpPr>
          <p:cNvPr id="91" name="Connector Milestone 1" title="Connecter Line">
            <a:extLst>
              <a:ext uri="{FF2B5EF4-FFF2-40B4-BE49-F238E27FC236}">
                <a16:creationId xmlns:a16="http://schemas.microsoft.com/office/drawing/2014/main" xmlns="" id="{65F26748-FD4D-4281-B2A8-9B2E2D2E1E28}"/>
              </a:ext>
            </a:extLst>
          </p:cNvPr>
          <p:cNvCxnSpPr>
            <a:cxnSpLocks/>
          </p:cNvCxnSpPr>
          <p:nvPr/>
        </p:nvCxnSpPr>
        <p:spPr>
          <a:xfrm>
            <a:off x="6784009" y="3062844"/>
            <a:ext cx="0" cy="360408"/>
          </a:xfrm>
          <a:prstGeom prst="line">
            <a:avLst/>
          </a:prstGeom>
          <a:ln>
            <a:solidFill>
              <a:srgbClr val="B875CD"/>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7" name="Arrow: U-Turn Milestone 2" title="Timeline Arrow">
            <a:extLst>
              <a:ext uri="{FF2B5EF4-FFF2-40B4-BE49-F238E27FC236}">
                <a16:creationId xmlns:a16="http://schemas.microsoft.com/office/drawing/2014/main" xmlns="" id="{9D37DFEE-3A11-4C0D-A12A-80512F7F58E6}"/>
              </a:ext>
            </a:extLst>
          </p:cNvPr>
          <p:cNvSpPr/>
          <p:nvPr/>
        </p:nvSpPr>
        <p:spPr>
          <a:xfrm flipV="1">
            <a:off x="4358865" y="2473075"/>
            <a:ext cx="1102497" cy="497066"/>
          </a:xfrm>
          <a:prstGeom prst="uturnArrow">
            <a:avLst>
              <a:gd name="adj1" fmla="val 37244"/>
              <a:gd name="adj2" fmla="val 25000"/>
              <a:gd name="adj3" fmla="val 20252"/>
              <a:gd name="adj4" fmla="val 52602"/>
              <a:gd name="adj5" fmla="val 96832"/>
            </a:avLst>
          </a:prstGeom>
          <a:solidFill>
            <a:srgbClr val="1A3B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cxnSp>
        <p:nvCxnSpPr>
          <p:cNvPr id="88" name="Connector Milestone 1" title="Connecter Line">
            <a:extLst>
              <a:ext uri="{FF2B5EF4-FFF2-40B4-BE49-F238E27FC236}">
                <a16:creationId xmlns:a16="http://schemas.microsoft.com/office/drawing/2014/main" xmlns="" id="{65F26748-FD4D-4281-B2A8-9B2E2D2E1E28}"/>
              </a:ext>
            </a:extLst>
          </p:cNvPr>
          <p:cNvCxnSpPr>
            <a:cxnSpLocks/>
          </p:cNvCxnSpPr>
          <p:nvPr/>
        </p:nvCxnSpPr>
        <p:spPr>
          <a:xfrm>
            <a:off x="4910113" y="3054331"/>
            <a:ext cx="0" cy="333676"/>
          </a:xfrm>
          <a:prstGeom prst="line">
            <a:avLst/>
          </a:prstGeom>
          <a:ln>
            <a:solidFill>
              <a:srgbClr val="1A3B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89" name="Text Milestone 1" title="Item Text">
            <a:extLst>
              <a:ext uri="{FF2B5EF4-FFF2-40B4-BE49-F238E27FC236}">
                <a16:creationId xmlns:a16="http://schemas.microsoft.com/office/drawing/2014/main" xmlns="" id="{A59FA398-8B0D-49E0-809E-6B58DA1A7F0E}"/>
              </a:ext>
            </a:extLst>
          </p:cNvPr>
          <p:cNvGrpSpPr/>
          <p:nvPr/>
        </p:nvGrpSpPr>
        <p:grpSpPr>
          <a:xfrm>
            <a:off x="3726209" y="3497082"/>
            <a:ext cx="2184208" cy="910064"/>
            <a:chOff x="564764" y="1371112"/>
            <a:chExt cx="2102014" cy="1176376"/>
          </a:xfrm>
        </p:grpSpPr>
        <p:sp>
          <p:nvSpPr>
            <p:cNvPr id="90" name="TextBox 89">
              <a:extLst>
                <a:ext uri="{FF2B5EF4-FFF2-40B4-BE49-F238E27FC236}">
                  <a16:creationId xmlns:a16="http://schemas.microsoft.com/office/drawing/2014/main" xmlns="" id="{6B5245E3-4035-4760-B649-EB7C65910BA3}"/>
                </a:ext>
              </a:extLst>
            </p:cNvPr>
            <p:cNvSpPr txBox="1"/>
            <p:nvPr/>
          </p:nvSpPr>
          <p:spPr>
            <a:xfrm>
              <a:off x="564764" y="1371112"/>
              <a:ext cx="2102014" cy="278490"/>
            </a:xfrm>
            <a:prstGeom prst="rect">
              <a:avLst/>
            </a:prstGeom>
            <a:noFill/>
          </p:spPr>
          <p:txBody>
            <a:bodyPr wrap="square" lIns="0" tIns="0" rIns="0" bIns="0" rtlCol="0">
              <a:spAutoFit/>
            </a:bodyPr>
            <a:lstStyle/>
            <a:p>
              <a:pPr algn="ctr"/>
              <a:r>
                <a:rPr lang="en-ZA" sz="1400" b="1" dirty="0" smtClean="0"/>
                <a:t>RFP/Q Selection Process</a:t>
              </a:r>
              <a:endParaRPr lang="en-ZA" sz="1400" b="1" dirty="0"/>
            </a:p>
          </p:txBody>
        </p:sp>
        <p:sp>
          <p:nvSpPr>
            <p:cNvPr id="92" name="TextBox 91">
              <a:extLst>
                <a:ext uri="{FF2B5EF4-FFF2-40B4-BE49-F238E27FC236}">
                  <a16:creationId xmlns:a16="http://schemas.microsoft.com/office/drawing/2014/main" xmlns="" id="{F43BA435-89FE-4FAB-966E-23D4EF0EC493}"/>
                </a:ext>
              </a:extLst>
            </p:cNvPr>
            <p:cNvSpPr txBox="1"/>
            <p:nvPr/>
          </p:nvSpPr>
          <p:spPr>
            <a:xfrm>
              <a:off x="657946" y="1602848"/>
              <a:ext cx="1879359" cy="716115"/>
            </a:xfrm>
            <a:prstGeom prst="rect">
              <a:avLst/>
            </a:prstGeom>
            <a:noFill/>
          </p:spPr>
          <p:txBody>
            <a:bodyPr wrap="square" lIns="0" tIns="0" rIns="0" bIns="0" rtlCol="0">
              <a:spAutoFit/>
            </a:bodyPr>
            <a:lstStyle/>
            <a:p>
              <a:pPr algn="ctr"/>
              <a:r>
                <a:rPr lang="en-ZA" sz="1200" dirty="0" smtClean="0">
                  <a:solidFill>
                    <a:schemeClr val="tx1">
                      <a:lumMod val="75000"/>
                      <a:lumOff val="25000"/>
                    </a:schemeClr>
                  </a:solidFill>
                </a:rPr>
                <a:t>Staff, Chair and Vice Chair review responses and interview finalists. </a:t>
              </a:r>
            </a:p>
          </p:txBody>
        </p:sp>
        <p:sp>
          <p:nvSpPr>
            <p:cNvPr id="98" name="TextBox 97">
              <a:extLst>
                <a:ext uri="{FF2B5EF4-FFF2-40B4-BE49-F238E27FC236}">
                  <a16:creationId xmlns:a16="http://schemas.microsoft.com/office/drawing/2014/main" xmlns="" id="{F6F2A7C3-0979-4ABB-95C5-9A102F3C1E88}"/>
                </a:ext>
              </a:extLst>
            </p:cNvPr>
            <p:cNvSpPr txBox="1"/>
            <p:nvPr/>
          </p:nvSpPr>
          <p:spPr>
            <a:xfrm>
              <a:off x="731852" y="2311751"/>
              <a:ext cx="1767837" cy="235737"/>
            </a:xfrm>
            <a:prstGeom prst="rect">
              <a:avLst/>
            </a:prstGeom>
            <a:noFill/>
          </p:spPr>
          <p:txBody>
            <a:bodyPr wrap="square" lIns="0" tIns="0" rIns="0" bIns="0" rtlCol="0">
              <a:noAutofit/>
            </a:bodyPr>
            <a:lstStyle/>
            <a:p>
              <a:pPr algn="ctr"/>
              <a:r>
                <a:rPr lang="en-ZA" sz="1200" dirty="0" smtClean="0">
                  <a:solidFill>
                    <a:schemeClr val="tx1">
                      <a:lumMod val="75000"/>
                      <a:lumOff val="25000"/>
                    </a:schemeClr>
                  </a:solidFill>
                </a:rPr>
                <a:t>April 2022</a:t>
              </a:r>
              <a:endParaRPr lang="en-ZA" sz="1200" dirty="0">
                <a:solidFill>
                  <a:schemeClr val="tx1">
                    <a:lumMod val="75000"/>
                    <a:lumOff val="25000"/>
                  </a:schemeClr>
                </a:solidFill>
              </a:endParaRPr>
            </a:p>
          </p:txBody>
        </p:sp>
      </p:grpSp>
      <p:sp>
        <p:nvSpPr>
          <p:cNvPr id="100" name="Arrow: U-Turn Milestone 2" title="Timeline Arrow">
            <a:extLst>
              <a:ext uri="{FF2B5EF4-FFF2-40B4-BE49-F238E27FC236}">
                <a16:creationId xmlns:a16="http://schemas.microsoft.com/office/drawing/2014/main" xmlns="" id="{9D37DFEE-3A11-4C0D-A12A-80512F7F58E6}"/>
              </a:ext>
            </a:extLst>
          </p:cNvPr>
          <p:cNvSpPr/>
          <p:nvPr/>
        </p:nvSpPr>
        <p:spPr>
          <a:xfrm>
            <a:off x="3454867" y="1996850"/>
            <a:ext cx="1122373" cy="477230"/>
          </a:xfrm>
          <a:prstGeom prst="uturnArrow">
            <a:avLst>
              <a:gd name="adj1" fmla="val 37244"/>
              <a:gd name="adj2" fmla="val 25000"/>
              <a:gd name="adj3" fmla="val 20252"/>
              <a:gd name="adj4" fmla="val 52602"/>
              <a:gd name="adj5" fmla="val 96832"/>
            </a:avLst>
          </a:prstGeom>
          <a:solidFill>
            <a:srgbClr val="8C3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cxnSp>
        <p:nvCxnSpPr>
          <p:cNvPr id="101" name="Connector Milestone 1" title="Connecter Line">
            <a:extLst>
              <a:ext uri="{FF2B5EF4-FFF2-40B4-BE49-F238E27FC236}">
                <a16:creationId xmlns:a16="http://schemas.microsoft.com/office/drawing/2014/main" xmlns="" id="{65F26748-FD4D-4281-B2A8-9B2E2D2E1E28}"/>
              </a:ext>
            </a:extLst>
          </p:cNvPr>
          <p:cNvCxnSpPr>
            <a:cxnSpLocks/>
          </p:cNvCxnSpPr>
          <p:nvPr/>
        </p:nvCxnSpPr>
        <p:spPr>
          <a:xfrm flipH="1">
            <a:off x="3899826" y="1740118"/>
            <a:ext cx="5" cy="152182"/>
          </a:xfrm>
          <a:prstGeom prst="line">
            <a:avLst/>
          </a:prstGeom>
          <a:ln>
            <a:solidFill>
              <a:srgbClr val="8C3088"/>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xmlns="" id="{C0E97CC2-3A8F-4FE7-8870-B3E9D1ECACA5}"/>
              </a:ext>
            </a:extLst>
          </p:cNvPr>
          <p:cNvCxnSpPr>
            <a:cxnSpLocks/>
          </p:cNvCxnSpPr>
          <p:nvPr/>
        </p:nvCxnSpPr>
        <p:spPr>
          <a:xfrm>
            <a:off x="977201" y="2418381"/>
            <a:ext cx="0" cy="119124"/>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5" name="Arrow: U-Turn Milestone 2" title="Timeline Arrow">
            <a:extLst>
              <a:ext uri="{FF2B5EF4-FFF2-40B4-BE49-F238E27FC236}">
                <a16:creationId xmlns:a16="http://schemas.microsoft.com/office/drawing/2014/main" xmlns="" id="{9D37DFEE-3A11-4C0D-A12A-80512F7F58E6}"/>
              </a:ext>
            </a:extLst>
          </p:cNvPr>
          <p:cNvSpPr/>
          <p:nvPr/>
        </p:nvSpPr>
        <p:spPr>
          <a:xfrm>
            <a:off x="5279889" y="1993376"/>
            <a:ext cx="1157764" cy="477230"/>
          </a:xfrm>
          <a:prstGeom prst="uturnArrow">
            <a:avLst>
              <a:gd name="adj1" fmla="val 37244"/>
              <a:gd name="adj2" fmla="val 25000"/>
              <a:gd name="adj3" fmla="val 20252"/>
              <a:gd name="adj4" fmla="val 52602"/>
              <a:gd name="adj5" fmla="val 9683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106" name="Arrow: U-Turn Milestone 2" title="Timeline Arrow">
            <a:extLst>
              <a:ext uri="{FF2B5EF4-FFF2-40B4-BE49-F238E27FC236}">
                <a16:creationId xmlns:a16="http://schemas.microsoft.com/office/drawing/2014/main" xmlns="" id="{9D37DFEE-3A11-4C0D-A12A-80512F7F58E6}"/>
              </a:ext>
            </a:extLst>
          </p:cNvPr>
          <p:cNvSpPr/>
          <p:nvPr/>
        </p:nvSpPr>
        <p:spPr>
          <a:xfrm flipV="1">
            <a:off x="6231807" y="2494152"/>
            <a:ext cx="1102497" cy="497066"/>
          </a:xfrm>
          <a:prstGeom prst="uturnArrow">
            <a:avLst>
              <a:gd name="adj1" fmla="val 37244"/>
              <a:gd name="adj2" fmla="val 25000"/>
              <a:gd name="adj3" fmla="val 20252"/>
              <a:gd name="adj4" fmla="val 52602"/>
              <a:gd name="adj5" fmla="val 96832"/>
            </a:avLst>
          </a:prstGeom>
          <a:solidFill>
            <a:srgbClr val="B87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cxnSp>
        <p:nvCxnSpPr>
          <p:cNvPr id="114" name="Straight Connector 113">
            <a:extLst>
              <a:ext uri="{FF2B5EF4-FFF2-40B4-BE49-F238E27FC236}">
                <a16:creationId xmlns:a16="http://schemas.microsoft.com/office/drawing/2014/main" xmlns="" id="{F632B552-5CE0-4F61-8227-D17EF98991EB}"/>
              </a:ext>
            </a:extLst>
          </p:cNvPr>
          <p:cNvCxnSpPr>
            <a:cxnSpLocks/>
          </p:cNvCxnSpPr>
          <p:nvPr/>
        </p:nvCxnSpPr>
        <p:spPr>
          <a:xfrm>
            <a:off x="1763224" y="2410453"/>
            <a:ext cx="0" cy="119124"/>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xmlns="" id="{3FD91290-3B48-4FA9-B818-25FA9E03C8CA}"/>
              </a:ext>
            </a:extLst>
          </p:cNvPr>
          <p:cNvCxnSpPr>
            <a:cxnSpLocks/>
          </p:cNvCxnSpPr>
          <p:nvPr/>
        </p:nvCxnSpPr>
        <p:spPr>
          <a:xfrm>
            <a:off x="3356723" y="2419719"/>
            <a:ext cx="0" cy="119124"/>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grpSp>
        <p:nvGrpSpPr>
          <p:cNvPr id="119" name="Text Milestone 1" title="Item Text">
            <a:extLst>
              <a:ext uri="{FF2B5EF4-FFF2-40B4-BE49-F238E27FC236}">
                <a16:creationId xmlns:a16="http://schemas.microsoft.com/office/drawing/2014/main" xmlns="" id="{A59FA398-8B0D-49E0-809E-6B58DA1A7F0E}"/>
              </a:ext>
            </a:extLst>
          </p:cNvPr>
          <p:cNvGrpSpPr/>
          <p:nvPr/>
        </p:nvGrpSpPr>
        <p:grpSpPr>
          <a:xfrm>
            <a:off x="4669671" y="1335529"/>
            <a:ext cx="1953024" cy="409163"/>
            <a:chOff x="492031" y="1507662"/>
            <a:chExt cx="2027456" cy="528896"/>
          </a:xfrm>
        </p:grpSpPr>
        <p:sp>
          <p:nvSpPr>
            <p:cNvPr id="120" name="TextBox 119">
              <a:extLst>
                <a:ext uri="{FF2B5EF4-FFF2-40B4-BE49-F238E27FC236}">
                  <a16:creationId xmlns:a16="http://schemas.microsoft.com/office/drawing/2014/main" xmlns="" id="{6B5245E3-4035-4760-B649-EB7C65910BA3}"/>
                </a:ext>
              </a:extLst>
            </p:cNvPr>
            <p:cNvSpPr txBox="1"/>
            <p:nvPr/>
          </p:nvSpPr>
          <p:spPr>
            <a:xfrm>
              <a:off x="492031" y="1507662"/>
              <a:ext cx="2027456" cy="278489"/>
            </a:xfrm>
            <a:prstGeom prst="rect">
              <a:avLst/>
            </a:prstGeom>
            <a:noFill/>
          </p:spPr>
          <p:txBody>
            <a:bodyPr wrap="square" lIns="0" tIns="0" rIns="0" bIns="0" rtlCol="0">
              <a:spAutoFit/>
            </a:bodyPr>
            <a:lstStyle/>
            <a:p>
              <a:pPr algn="ctr"/>
              <a:r>
                <a:rPr lang="en-ZA" sz="1400" b="1" dirty="0" smtClean="0"/>
                <a:t>Finalize Scope of Work</a:t>
              </a:r>
              <a:endParaRPr lang="en-ZA" sz="1400" b="1" dirty="0"/>
            </a:p>
          </p:txBody>
        </p:sp>
        <p:sp>
          <p:nvSpPr>
            <p:cNvPr id="122" name="TextBox 121">
              <a:extLst>
                <a:ext uri="{FF2B5EF4-FFF2-40B4-BE49-F238E27FC236}">
                  <a16:creationId xmlns:a16="http://schemas.microsoft.com/office/drawing/2014/main" xmlns="" id="{F6F2A7C3-0979-4ABB-95C5-9A102F3C1E88}"/>
                </a:ext>
              </a:extLst>
            </p:cNvPr>
            <p:cNvSpPr txBox="1"/>
            <p:nvPr/>
          </p:nvSpPr>
          <p:spPr>
            <a:xfrm>
              <a:off x="704951" y="1800821"/>
              <a:ext cx="1767837" cy="235737"/>
            </a:xfrm>
            <a:prstGeom prst="rect">
              <a:avLst/>
            </a:prstGeom>
            <a:noFill/>
          </p:spPr>
          <p:txBody>
            <a:bodyPr wrap="square" lIns="0" tIns="0" rIns="0" bIns="0" rtlCol="0">
              <a:noAutofit/>
            </a:bodyPr>
            <a:lstStyle/>
            <a:p>
              <a:pPr algn="ctr"/>
              <a:r>
                <a:rPr lang="en-ZA" sz="1200" dirty="0" smtClean="0">
                  <a:solidFill>
                    <a:schemeClr val="tx1">
                      <a:lumMod val="75000"/>
                      <a:lumOff val="25000"/>
                    </a:schemeClr>
                  </a:solidFill>
                </a:rPr>
                <a:t>April - May 2022</a:t>
              </a:r>
              <a:endParaRPr lang="en-ZA" sz="1200" dirty="0">
                <a:solidFill>
                  <a:schemeClr val="tx1">
                    <a:lumMod val="75000"/>
                    <a:lumOff val="25000"/>
                  </a:schemeClr>
                </a:solidFill>
              </a:endParaRPr>
            </a:p>
          </p:txBody>
        </p:sp>
      </p:grpSp>
      <p:cxnSp>
        <p:nvCxnSpPr>
          <p:cNvPr id="124" name="Connector Milestone 1" title="Connecter Line">
            <a:extLst>
              <a:ext uri="{FF2B5EF4-FFF2-40B4-BE49-F238E27FC236}">
                <a16:creationId xmlns:a16="http://schemas.microsoft.com/office/drawing/2014/main" xmlns="" id="{65F26748-FD4D-4281-B2A8-9B2E2D2E1E28}"/>
              </a:ext>
            </a:extLst>
          </p:cNvPr>
          <p:cNvCxnSpPr>
            <a:cxnSpLocks/>
          </p:cNvCxnSpPr>
          <p:nvPr/>
        </p:nvCxnSpPr>
        <p:spPr>
          <a:xfrm>
            <a:off x="5726242" y="1793042"/>
            <a:ext cx="0" cy="140341"/>
          </a:xfrm>
          <a:prstGeom prst="line">
            <a:avLst/>
          </a:prstGeom>
          <a:ln>
            <a:solidFill>
              <a:srgbClr val="FFC000"/>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25" name="Text Milestone Launch" title="Item Text">
            <a:extLst>
              <a:ext uri="{FF2B5EF4-FFF2-40B4-BE49-F238E27FC236}">
                <a16:creationId xmlns:a16="http://schemas.microsoft.com/office/drawing/2014/main" xmlns="" id="{5B8632A9-13B7-425C-908B-4D706C125BED}"/>
              </a:ext>
            </a:extLst>
          </p:cNvPr>
          <p:cNvGrpSpPr/>
          <p:nvPr/>
        </p:nvGrpSpPr>
        <p:grpSpPr>
          <a:xfrm>
            <a:off x="7630837" y="3007343"/>
            <a:ext cx="818275" cy="582958"/>
            <a:chOff x="10391801" y="4586254"/>
            <a:chExt cx="1781786" cy="497683"/>
          </a:xfrm>
        </p:grpSpPr>
        <p:sp>
          <p:nvSpPr>
            <p:cNvPr id="126" name="TextBox 125">
              <a:extLst>
                <a:ext uri="{FF2B5EF4-FFF2-40B4-BE49-F238E27FC236}">
                  <a16:creationId xmlns:a16="http://schemas.microsoft.com/office/drawing/2014/main" xmlns="" id="{91D454EC-4400-4DAC-9F48-C016E301B8D4}"/>
                </a:ext>
              </a:extLst>
            </p:cNvPr>
            <p:cNvSpPr txBox="1"/>
            <p:nvPr/>
          </p:nvSpPr>
          <p:spPr>
            <a:xfrm>
              <a:off x="10391801" y="4586254"/>
              <a:ext cx="1767837" cy="367857"/>
            </a:xfrm>
            <a:prstGeom prst="rect">
              <a:avLst/>
            </a:prstGeom>
            <a:noFill/>
          </p:spPr>
          <p:txBody>
            <a:bodyPr wrap="square" lIns="0" tIns="0" rIns="0" bIns="0" rtlCol="0">
              <a:spAutoFit/>
            </a:bodyPr>
            <a:lstStyle/>
            <a:p>
              <a:pPr algn="ctr"/>
              <a:r>
                <a:rPr lang="en-ZA" sz="1400" b="1" dirty="0" smtClean="0"/>
                <a:t>SSMP In Progress</a:t>
              </a:r>
              <a:endParaRPr lang="en-ZA" sz="1400" b="1" dirty="0"/>
            </a:p>
          </p:txBody>
        </p:sp>
        <p:sp>
          <p:nvSpPr>
            <p:cNvPr id="127" name="TextBox 126">
              <a:extLst>
                <a:ext uri="{FF2B5EF4-FFF2-40B4-BE49-F238E27FC236}">
                  <a16:creationId xmlns:a16="http://schemas.microsoft.com/office/drawing/2014/main" xmlns="" id="{9E18F431-86F4-4785-AA79-B80D10241897}"/>
                </a:ext>
              </a:extLst>
            </p:cNvPr>
            <p:cNvSpPr txBox="1"/>
            <p:nvPr/>
          </p:nvSpPr>
          <p:spPr>
            <a:xfrm>
              <a:off x="10405750" y="4941325"/>
              <a:ext cx="1767837" cy="142612"/>
            </a:xfrm>
            <a:prstGeom prst="rect">
              <a:avLst/>
            </a:prstGeom>
            <a:noFill/>
          </p:spPr>
          <p:txBody>
            <a:bodyPr wrap="square" lIns="0" tIns="0" rIns="0" bIns="0" rtlCol="0">
              <a:noAutofit/>
            </a:bodyPr>
            <a:lstStyle/>
            <a:p>
              <a:pPr algn="ctr"/>
              <a:r>
                <a:rPr lang="en-ZA" sz="1200" dirty="0" smtClean="0">
                  <a:solidFill>
                    <a:schemeClr val="tx1">
                      <a:lumMod val="75000"/>
                      <a:lumOff val="25000"/>
                    </a:schemeClr>
                  </a:solidFill>
                </a:rPr>
                <a:t>Q2 2022 – Q2 2024</a:t>
              </a:r>
              <a:endParaRPr lang="en-ZA" sz="1200" dirty="0">
                <a:solidFill>
                  <a:schemeClr val="tx1">
                    <a:lumMod val="75000"/>
                    <a:lumOff val="25000"/>
                  </a:schemeClr>
                </a:solidFill>
              </a:endParaRPr>
            </a:p>
          </p:txBody>
        </p:sp>
      </p:grpSp>
      <p:cxnSp>
        <p:nvCxnSpPr>
          <p:cNvPr id="128" name="Connector Milestone 1" title="Connecter Line">
            <a:extLst>
              <a:ext uri="{FF2B5EF4-FFF2-40B4-BE49-F238E27FC236}">
                <a16:creationId xmlns:a16="http://schemas.microsoft.com/office/drawing/2014/main" xmlns="" id="{65F26748-FD4D-4281-B2A8-9B2E2D2E1E28}"/>
              </a:ext>
            </a:extLst>
          </p:cNvPr>
          <p:cNvCxnSpPr>
            <a:cxnSpLocks/>
          </p:cNvCxnSpPr>
          <p:nvPr/>
        </p:nvCxnSpPr>
        <p:spPr>
          <a:xfrm>
            <a:off x="7603194" y="1801159"/>
            <a:ext cx="0" cy="115603"/>
          </a:xfrm>
          <a:prstGeom prst="line">
            <a:avLst/>
          </a:prstGeom>
          <a:ln>
            <a:solidFill>
              <a:srgbClr val="84C1E4"/>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35" name="Arrow: U-Turn Milestone 2" title="Timeline Arrow">
            <a:extLst>
              <a:ext uri="{FF2B5EF4-FFF2-40B4-BE49-F238E27FC236}">
                <a16:creationId xmlns:a16="http://schemas.microsoft.com/office/drawing/2014/main" xmlns="" id="{9D37DFEE-3A11-4C0D-A12A-80512F7F58E6}"/>
              </a:ext>
            </a:extLst>
          </p:cNvPr>
          <p:cNvSpPr/>
          <p:nvPr/>
        </p:nvSpPr>
        <p:spPr>
          <a:xfrm>
            <a:off x="7104761" y="1980651"/>
            <a:ext cx="1157764" cy="477230"/>
          </a:xfrm>
          <a:prstGeom prst="uturnArrow">
            <a:avLst>
              <a:gd name="adj1" fmla="val 37244"/>
              <a:gd name="adj2" fmla="val 25000"/>
              <a:gd name="adj3" fmla="val 20252"/>
              <a:gd name="adj4" fmla="val 52602"/>
              <a:gd name="adj5" fmla="val 96832"/>
            </a:avLst>
          </a:prstGeom>
          <a:solidFill>
            <a:srgbClr val="84C1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solidFill>
            </a:endParaRPr>
          </a:p>
        </p:txBody>
      </p:sp>
      <p:sp>
        <p:nvSpPr>
          <p:cNvPr id="57" name="TextBox 56">
            <a:extLst>
              <a:ext uri="{FF2B5EF4-FFF2-40B4-BE49-F238E27FC236}">
                <a16:creationId xmlns:a16="http://schemas.microsoft.com/office/drawing/2014/main" xmlns="" id="{4DCD4C5A-C71A-4928-94AD-14D9409E3700}"/>
              </a:ext>
            </a:extLst>
          </p:cNvPr>
          <p:cNvSpPr txBox="1"/>
          <p:nvPr/>
        </p:nvSpPr>
        <p:spPr>
          <a:xfrm>
            <a:off x="352226" y="3153669"/>
            <a:ext cx="2145782" cy="184666"/>
          </a:xfrm>
          <a:prstGeom prst="rect">
            <a:avLst/>
          </a:prstGeom>
          <a:noFill/>
        </p:spPr>
        <p:txBody>
          <a:bodyPr wrap="square" lIns="0" tIns="0" rIns="0" bIns="0" rtlCol="0">
            <a:spAutoFit/>
          </a:bodyPr>
          <a:lstStyle/>
          <a:p>
            <a:pPr algn="ctr"/>
            <a:r>
              <a:rPr lang="en-ZA" sz="1200" dirty="0" smtClean="0">
                <a:solidFill>
                  <a:schemeClr val="tx1">
                    <a:lumMod val="75000"/>
                    <a:lumOff val="25000"/>
                  </a:schemeClr>
                </a:solidFill>
              </a:rPr>
              <a:t>Staff finalizes</a:t>
            </a:r>
            <a:endParaRPr lang="en-ZA" sz="1200" dirty="0">
              <a:solidFill>
                <a:schemeClr val="tx1">
                  <a:lumMod val="75000"/>
                  <a:lumOff val="25000"/>
                </a:schemeClr>
              </a:solidFill>
            </a:endParaRPr>
          </a:p>
        </p:txBody>
      </p:sp>
      <p:sp>
        <p:nvSpPr>
          <p:cNvPr id="3" name="Oval 2"/>
          <p:cNvSpPr/>
          <p:nvPr/>
        </p:nvSpPr>
        <p:spPr>
          <a:xfrm>
            <a:off x="3038296" y="1140708"/>
            <a:ext cx="1729559" cy="148882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7689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RFP/RFQ Pre-Submittal Meeting</a:t>
            </a:r>
            <a:endParaRPr lang="en-US" dirty="0"/>
          </a:p>
        </p:txBody>
      </p:sp>
      <p:sp>
        <p:nvSpPr>
          <p:cNvPr id="7" name="Content Placeholder 6"/>
          <p:cNvSpPr>
            <a:spLocks noGrp="1"/>
          </p:cNvSpPr>
          <p:nvPr>
            <p:ph idx="1"/>
          </p:nvPr>
        </p:nvSpPr>
        <p:spPr/>
        <p:txBody>
          <a:bodyPr/>
          <a:lstStyle/>
          <a:p>
            <a:r>
              <a:rPr lang="en-US" dirty="0" smtClean="0">
                <a:hlinkClick r:id="rId3"/>
              </a:rPr>
              <a:t>https</a:t>
            </a:r>
            <a:r>
              <a:rPr lang="en-US" dirty="0">
                <a:hlinkClick r:id="rId3"/>
              </a:rPr>
              <a:t>://youtu.be/zOCyov_X9uI </a:t>
            </a:r>
            <a:endParaRPr lang="en-US" dirty="0" smtClean="0"/>
          </a:p>
          <a:p>
            <a:r>
              <a:rPr lang="en-US" dirty="0" smtClean="0"/>
              <a:t>~ 70 participants </a:t>
            </a:r>
          </a:p>
          <a:p>
            <a:r>
              <a:rPr lang="en-US" dirty="0" smtClean="0"/>
              <a:t>Questions on background info., budget, team make-up, type of vision for downtown, etc.</a:t>
            </a:r>
          </a:p>
        </p:txBody>
      </p:sp>
      <p:sp>
        <p:nvSpPr>
          <p:cNvPr id="5" name="Slide Number Placeholder 4"/>
          <p:cNvSpPr>
            <a:spLocks noGrp="1"/>
          </p:cNvSpPr>
          <p:nvPr>
            <p:ph type="sldNum" sz="quarter" idx="4294967295"/>
          </p:nvPr>
        </p:nvSpPr>
        <p:spPr>
          <a:xfrm>
            <a:off x="0" y="4640263"/>
            <a:ext cx="771525" cy="261937"/>
          </a:xfrm>
        </p:spPr>
        <p:txBody>
          <a:bodyPr/>
          <a:lstStyle/>
          <a:p>
            <a:pPr>
              <a:defRPr/>
            </a:pPr>
            <a:fld id="{2878D949-66D6-7B4C-A7DB-DF7A7C4CC452}" type="slidenum">
              <a:rPr lang="en-US" smtClean="0"/>
              <a:pPr>
                <a:defRPr/>
              </a:pPr>
              <a:t>14</a:t>
            </a:fld>
            <a:endParaRPr lang="en-US" dirty="0"/>
          </a:p>
        </p:txBody>
      </p:sp>
    </p:spTree>
    <p:extLst>
      <p:ext uri="{BB962C8B-B14F-4D97-AF65-F5344CB8AC3E}">
        <p14:creationId xmlns:p14="http://schemas.microsoft.com/office/powerpoint/2010/main" val="1811835327"/>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RFP/RFQ Status – Addendum 1</a:t>
            </a:r>
            <a:endParaRPr lang="en-US" dirty="0"/>
          </a:p>
        </p:txBody>
      </p:sp>
      <p:sp>
        <p:nvSpPr>
          <p:cNvPr id="7" name="Content Placeholder 6"/>
          <p:cNvSpPr>
            <a:spLocks noGrp="1"/>
          </p:cNvSpPr>
          <p:nvPr>
            <p:ph idx="1"/>
          </p:nvPr>
        </p:nvSpPr>
        <p:spPr/>
        <p:txBody>
          <a:bodyPr/>
          <a:lstStyle/>
          <a:p>
            <a:r>
              <a:rPr lang="en-US" dirty="0" smtClean="0"/>
              <a:t>List of questions asked during informational session</a:t>
            </a:r>
          </a:p>
          <a:p>
            <a:r>
              <a:rPr lang="en-US" dirty="0" smtClean="0"/>
              <a:t>Link to informational session</a:t>
            </a:r>
          </a:p>
          <a:p>
            <a:r>
              <a:rPr lang="en-US" dirty="0" smtClean="0"/>
              <a:t>Estimated budget</a:t>
            </a:r>
          </a:p>
        </p:txBody>
      </p:sp>
      <p:sp>
        <p:nvSpPr>
          <p:cNvPr id="5" name="Slide Number Placeholder 4"/>
          <p:cNvSpPr>
            <a:spLocks noGrp="1"/>
          </p:cNvSpPr>
          <p:nvPr>
            <p:ph type="sldNum" sz="quarter" idx="4294967295"/>
          </p:nvPr>
        </p:nvSpPr>
        <p:spPr>
          <a:xfrm>
            <a:off x="0" y="4640263"/>
            <a:ext cx="771525" cy="261937"/>
          </a:xfrm>
        </p:spPr>
        <p:txBody>
          <a:bodyPr/>
          <a:lstStyle/>
          <a:p>
            <a:pPr>
              <a:defRPr/>
            </a:pPr>
            <a:fld id="{2878D949-66D6-7B4C-A7DB-DF7A7C4CC452}" type="slidenum">
              <a:rPr lang="en-US" smtClean="0"/>
              <a:pPr>
                <a:defRPr/>
              </a:pPr>
              <a:t>15</a:t>
            </a:fld>
            <a:endParaRPr lang="en-US" dirty="0"/>
          </a:p>
        </p:txBody>
      </p:sp>
    </p:spTree>
    <p:extLst>
      <p:ext uri="{BB962C8B-B14F-4D97-AF65-F5344CB8AC3E}">
        <p14:creationId xmlns:p14="http://schemas.microsoft.com/office/powerpoint/2010/main" val="3575097488"/>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RFP/RFQ Status – Addendum 2</a:t>
            </a:r>
            <a:endParaRPr lang="en-US" dirty="0"/>
          </a:p>
        </p:txBody>
      </p:sp>
      <p:sp>
        <p:nvSpPr>
          <p:cNvPr id="7" name="Content Placeholder 6"/>
          <p:cNvSpPr>
            <a:spLocks noGrp="1"/>
          </p:cNvSpPr>
          <p:nvPr>
            <p:ph idx="1"/>
          </p:nvPr>
        </p:nvSpPr>
        <p:spPr/>
        <p:txBody>
          <a:bodyPr/>
          <a:lstStyle/>
          <a:p>
            <a:r>
              <a:rPr lang="en-US" dirty="0" smtClean="0"/>
              <a:t>Due date extended to March 24, 2022</a:t>
            </a:r>
          </a:p>
          <a:p>
            <a:r>
              <a:rPr lang="en-US" dirty="0" smtClean="0"/>
              <a:t>Q+A due date extended to March 16, 2022</a:t>
            </a:r>
          </a:p>
          <a:p>
            <a:r>
              <a:rPr lang="en-US" dirty="0" smtClean="0"/>
              <a:t>Simplified scope of work</a:t>
            </a:r>
          </a:p>
          <a:p>
            <a:r>
              <a:rPr lang="en-US" dirty="0" smtClean="0"/>
              <a:t>Increased budget</a:t>
            </a:r>
          </a:p>
          <a:p>
            <a:r>
              <a:rPr lang="en-US" dirty="0" smtClean="0"/>
              <a:t>New questions to answer in cover letter on vision and how to foster success downtown</a:t>
            </a:r>
            <a:endParaRPr lang="en-US" dirty="0"/>
          </a:p>
        </p:txBody>
      </p:sp>
      <p:sp>
        <p:nvSpPr>
          <p:cNvPr id="5" name="Slide Number Placeholder 4"/>
          <p:cNvSpPr>
            <a:spLocks noGrp="1"/>
          </p:cNvSpPr>
          <p:nvPr>
            <p:ph type="sldNum" sz="quarter" idx="4294967295"/>
          </p:nvPr>
        </p:nvSpPr>
        <p:spPr>
          <a:xfrm>
            <a:off x="0" y="4640263"/>
            <a:ext cx="771525" cy="261937"/>
          </a:xfrm>
        </p:spPr>
        <p:txBody>
          <a:bodyPr/>
          <a:lstStyle/>
          <a:p>
            <a:pPr>
              <a:defRPr/>
            </a:pPr>
            <a:fld id="{2878D949-66D6-7B4C-A7DB-DF7A7C4CC452}" type="slidenum">
              <a:rPr lang="en-US" smtClean="0"/>
              <a:pPr>
                <a:defRPr/>
              </a:pPr>
              <a:t>16</a:t>
            </a:fld>
            <a:endParaRPr lang="en-US" dirty="0"/>
          </a:p>
        </p:txBody>
      </p:sp>
    </p:spTree>
    <p:extLst>
      <p:ext uri="{BB962C8B-B14F-4D97-AF65-F5344CB8AC3E}">
        <p14:creationId xmlns:p14="http://schemas.microsoft.com/office/powerpoint/2010/main" val="2587577087"/>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RFP/RFQ Status</a:t>
            </a:r>
            <a:endParaRPr lang="en-US" dirty="0"/>
          </a:p>
        </p:txBody>
      </p:sp>
      <p:sp>
        <p:nvSpPr>
          <p:cNvPr id="6" name="Content Placeholder 5"/>
          <p:cNvSpPr>
            <a:spLocks noGrp="1"/>
          </p:cNvSpPr>
          <p:nvPr>
            <p:ph sz="half" idx="1"/>
          </p:nvPr>
        </p:nvSpPr>
        <p:spPr>
          <a:xfrm>
            <a:off x="585258" y="1149812"/>
            <a:ext cx="7644341" cy="3290801"/>
          </a:xfrm>
        </p:spPr>
        <p:txBody>
          <a:bodyPr/>
          <a:lstStyle/>
          <a:p>
            <a:pPr marL="274638" lvl="1" indent="0">
              <a:buNone/>
            </a:pPr>
            <a:r>
              <a:rPr lang="en-US" dirty="0" smtClean="0"/>
              <a:t>November 2021: SSAC reviewed draft RFP/Q</a:t>
            </a:r>
          </a:p>
          <a:p>
            <a:pPr marL="274638" lvl="1" indent="0">
              <a:buNone/>
            </a:pPr>
            <a:r>
              <a:rPr lang="en-US" dirty="0" smtClean="0"/>
              <a:t>January 6, 2022: RFP/Q available</a:t>
            </a:r>
          </a:p>
          <a:p>
            <a:pPr marL="274638" lvl="1" indent="0">
              <a:buNone/>
            </a:pPr>
            <a:r>
              <a:rPr lang="en-US" dirty="0" smtClean="0"/>
              <a:t>January 28, 2022: RFP/Q pre-submittal meeting</a:t>
            </a:r>
          </a:p>
          <a:p>
            <a:pPr marL="274638" lvl="1" indent="0">
              <a:buNone/>
            </a:pPr>
            <a:r>
              <a:rPr lang="en-US" strike="sngStrike" dirty="0" smtClean="0"/>
              <a:t>March 3, 2022: RFP/Q closes </a:t>
            </a:r>
          </a:p>
          <a:p>
            <a:pPr marL="274638" lvl="1" indent="0">
              <a:buNone/>
            </a:pPr>
            <a:r>
              <a:rPr lang="en-US" dirty="0" smtClean="0">
                <a:solidFill>
                  <a:srgbClr val="FF0000"/>
                </a:solidFill>
              </a:rPr>
              <a:t>March 24, 2022: RFP/RFQ closes</a:t>
            </a:r>
          </a:p>
          <a:p>
            <a:pPr marL="274638" lvl="1" indent="0">
              <a:buNone/>
            </a:pPr>
            <a:r>
              <a:rPr lang="en-US" dirty="0" smtClean="0"/>
              <a:t>~ April – May 2022: Interviews and selection</a:t>
            </a:r>
          </a:p>
          <a:p>
            <a:pPr marL="274638" lvl="1" indent="0">
              <a:buNone/>
            </a:pPr>
            <a:r>
              <a:rPr lang="en-US" dirty="0" smtClean="0"/>
              <a:t>~ </a:t>
            </a:r>
            <a:r>
              <a:rPr lang="en-US" dirty="0"/>
              <a:t>May – </a:t>
            </a:r>
            <a:r>
              <a:rPr lang="en-US" dirty="0" smtClean="0"/>
              <a:t>June 2022: Contract authorization</a:t>
            </a:r>
          </a:p>
          <a:p>
            <a:pPr marL="274638" lvl="1" indent="0">
              <a:buNone/>
            </a:pPr>
            <a:r>
              <a:rPr lang="en-US" dirty="0" smtClean="0"/>
              <a:t>~ June – July 2022: Project kickoff</a:t>
            </a:r>
          </a:p>
          <a:p>
            <a:pPr marL="274638" lvl="1" indent="0">
              <a:buNone/>
            </a:pPr>
            <a:endParaRPr lang="en-US" b="1" dirty="0" smtClean="0"/>
          </a:p>
          <a:p>
            <a:pPr marL="547687" lvl="2" indent="0">
              <a:buNone/>
            </a:pPr>
            <a:endParaRPr lang="en-US" dirty="0"/>
          </a:p>
          <a:p>
            <a:pPr lvl="2">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pPr>
              <a:defRPr/>
            </a:pPr>
            <a:fld id="{1F8709ED-0B43-604C-ADFF-238B0D293FD3}" type="slidenum">
              <a:rPr lang="en-US" smtClean="0"/>
              <a:pPr>
                <a:defRPr/>
              </a:pPr>
              <a:t>17</a:t>
            </a:fld>
            <a:endParaRPr lang="en-US" dirty="0"/>
          </a:p>
        </p:txBody>
      </p:sp>
    </p:spTree>
    <p:extLst>
      <p:ext uri="{BB962C8B-B14F-4D97-AF65-F5344CB8AC3E}">
        <p14:creationId xmlns:p14="http://schemas.microsoft.com/office/powerpoint/2010/main" val="2456608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58" y="1862667"/>
            <a:ext cx="5143853" cy="1558396"/>
          </a:xfrm>
        </p:spPr>
        <p:txBody>
          <a:bodyPr>
            <a:noAutofit/>
          </a:bodyPr>
          <a:lstStyle/>
          <a:p>
            <a:r>
              <a:rPr lang="en-US" sz="4800" dirty="0" smtClean="0"/>
              <a:t>Public Comment</a:t>
            </a:r>
            <a:r>
              <a:rPr lang="en-US" sz="4800" dirty="0"/>
              <a:t/>
            </a:r>
            <a:br>
              <a:rPr lang="en-US" sz="4800" dirty="0"/>
            </a:br>
            <a:endParaRPr lang="en-US" sz="4800" dirty="0"/>
          </a:p>
        </p:txBody>
      </p:sp>
      <p:sp>
        <p:nvSpPr>
          <p:cNvPr id="5" name="Slide Number Placeholder 4"/>
          <p:cNvSpPr>
            <a:spLocks noGrp="1"/>
          </p:cNvSpPr>
          <p:nvPr>
            <p:ph type="sldNum" sz="quarter" idx="14"/>
          </p:nvPr>
        </p:nvSpPr>
        <p:spPr/>
        <p:txBody>
          <a:bodyPr/>
          <a:lstStyle/>
          <a:p>
            <a:pPr>
              <a:defRPr/>
            </a:pPr>
            <a:fld id="{CCB796D6-5AC8-9144-94CF-24B3EACB2F89}" type="slidenum">
              <a:rPr lang="en-US" smtClean="0"/>
              <a:pPr>
                <a:defRPr/>
              </a:pPr>
              <a:t>18</a:t>
            </a:fld>
            <a:endParaRPr lang="en-US" dirty="0"/>
          </a:p>
        </p:txBody>
      </p:sp>
    </p:spTree>
    <p:extLst>
      <p:ext uri="{BB962C8B-B14F-4D97-AF65-F5344CB8AC3E}">
        <p14:creationId xmlns:p14="http://schemas.microsoft.com/office/powerpoint/2010/main" val="3092679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Make An Oral Public Comment</a:t>
            </a:r>
          </a:p>
        </p:txBody>
      </p:sp>
      <p:sp>
        <p:nvSpPr>
          <p:cNvPr id="5" name="Slide Number Placeholder 4"/>
          <p:cNvSpPr>
            <a:spLocks noGrp="1"/>
          </p:cNvSpPr>
          <p:nvPr>
            <p:ph type="sldNum" sz="quarter" idx="14"/>
          </p:nvPr>
        </p:nvSpPr>
        <p:spPr/>
        <p:txBody>
          <a:bodyPr/>
          <a:lstStyle/>
          <a:p>
            <a:pPr>
              <a:defRPr/>
            </a:pPr>
            <a:fld id="{67D3D9F3-F72D-A14D-9F41-C0CEF54B3E74}" type="slidenum">
              <a:rPr lang="en-US" smtClean="0"/>
              <a:pPr>
                <a:defRPr/>
              </a:pPr>
              <a:t>19</a:t>
            </a:fld>
            <a:endParaRPr lang="en-US" dirty="0"/>
          </a:p>
        </p:txBody>
      </p:sp>
      <p:sp>
        <p:nvSpPr>
          <p:cNvPr id="6" name="Google Shape;87;p18"/>
          <p:cNvSpPr txBox="1">
            <a:spLocks noGrp="1"/>
          </p:cNvSpPr>
          <p:nvPr>
            <p:ph type="body" idx="1"/>
          </p:nvPr>
        </p:nvSpPr>
        <p:spPr>
          <a:xfrm>
            <a:off x="405676" y="1297288"/>
            <a:ext cx="8373199" cy="3090074"/>
          </a:xfrm>
          <a:prstGeom prst="rect">
            <a:avLst/>
          </a:prstGeom>
        </p:spPr>
        <p:txBody>
          <a:bodyPr spcFirstLastPara="1" wrap="square" lIns="91425" tIns="91425" rIns="91425" bIns="91425" anchor="t" anchorCtr="0">
            <a:noAutofit/>
          </a:bodyPr>
          <a:lstStyle/>
          <a:p>
            <a:r>
              <a:rPr lang="en-US" sz="2400" dirty="0"/>
              <a:t>To indicate that you would like to make a public comment, click the </a:t>
            </a:r>
            <a:r>
              <a:rPr lang="en-US" sz="2400" b="1" dirty="0"/>
              <a:t>Raise Hand </a:t>
            </a:r>
            <a:r>
              <a:rPr lang="en-US" sz="2400" dirty="0"/>
              <a:t>icon      in the Control Panel</a:t>
            </a:r>
          </a:p>
          <a:p>
            <a:r>
              <a:rPr lang="en-US" sz="2400" dirty="0"/>
              <a:t>The Organizer will notify you when it is your turn to speak</a:t>
            </a:r>
          </a:p>
          <a:p>
            <a:r>
              <a:rPr lang="en-US" sz="2400" dirty="0"/>
              <a:t>You will have two minutes to speak and no time may be donated from another speaker</a:t>
            </a:r>
          </a:p>
          <a:p>
            <a:r>
              <a:rPr lang="en-US" sz="2400" dirty="0"/>
              <a:t>Click the Raise Hand icon     again to lower it</a:t>
            </a:r>
          </a:p>
          <a:p>
            <a:r>
              <a:rPr lang="en-US" sz="2400" dirty="0" smtClean="0"/>
              <a:t>If </a:t>
            </a:r>
            <a:r>
              <a:rPr lang="en-US" sz="2400" dirty="0"/>
              <a:t>calling by phone, press </a:t>
            </a:r>
            <a:r>
              <a:rPr lang="en-US" sz="2400" b="1" dirty="0"/>
              <a:t>*9</a:t>
            </a:r>
            <a:r>
              <a:rPr lang="en-US" sz="2400" dirty="0"/>
              <a:t> to raise/lower hand; press </a:t>
            </a:r>
            <a:r>
              <a:rPr lang="en-US" sz="2400" b="1" dirty="0"/>
              <a:t>*6</a:t>
            </a:r>
            <a:r>
              <a:rPr lang="en-US" sz="2400" dirty="0"/>
              <a:t> </a:t>
            </a:r>
            <a:br>
              <a:rPr lang="en-US" sz="2400" dirty="0"/>
            </a:br>
            <a:r>
              <a:rPr lang="en-US" sz="2400" dirty="0"/>
              <a:t>to mute/unmute</a:t>
            </a:r>
          </a:p>
          <a:p>
            <a:pPr marL="0" lvl="0" indent="0" algn="l" rtl="0">
              <a:spcBef>
                <a:spcPts val="1200"/>
              </a:spcBef>
              <a:spcAft>
                <a:spcPts val="0"/>
              </a:spcAft>
              <a:buNone/>
            </a:pPr>
            <a:endParaRPr sz="1600" dirty="0"/>
          </a:p>
          <a:p>
            <a:pPr marL="0" lvl="0" indent="0" algn="l" rtl="0">
              <a:spcBef>
                <a:spcPts val="1200"/>
              </a:spcBef>
              <a:spcAft>
                <a:spcPts val="0"/>
              </a:spcAft>
              <a:buNone/>
            </a:pPr>
            <a:r>
              <a:rPr lang="en" dirty="0"/>
              <a:t>		</a:t>
            </a:r>
            <a:endParaRPr dirty="0"/>
          </a:p>
          <a:p>
            <a:pPr marL="0" lvl="0" indent="0" algn="l" rtl="0">
              <a:spcBef>
                <a:spcPts val="0"/>
              </a:spcBef>
              <a:spcAft>
                <a:spcPts val="0"/>
              </a:spcAft>
              <a:buNone/>
            </a:pPr>
            <a:r>
              <a:rPr lang="en" dirty="0"/>
              <a:t>		</a:t>
            </a:r>
            <a:endParaRPr dirty="0"/>
          </a:p>
          <a:p>
            <a:pPr marL="0" lvl="0" indent="0" algn="l" rtl="0">
              <a:spcBef>
                <a:spcPts val="0"/>
              </a:spcBef>
              <a:spcAft>
                <a:spcPts val="0"/>
              </a:spcAft>
              <a:buNone/>
            </a:pPr>
            <a:endParaRPr dirty="0"/>
          </a:p>
          <a:p>
            <a:pPr marL="0" lvl="0" indent="0" algn="l" rtl="0">
              <a:spcBef>
                <a:spcPts val="1600"/>
              </a:spcBef>
              <a:spcAft>
                <a:spcPts val="0"/>
              </a:spcAft>
              <a:buNone/>
            </a:pPr>
            <a:endParaRPr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r="6572"/>
          <a:stretch/>
        </p:blipFill>
        <p:spPr>
          <a:xfrm>
            <a:off x="4310186" y="3490545"/>
            <a:ext cx="309271" cy="390137"/>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r="6572"/>
          <a:stretch/>
        </p:blipFill>
        <p:spPr>
          <a:xfrm>
            <a:off x="4310186" y="1848712"/>
            <a:ext cx="309271" cy="390137"/>
          </a:xfrm>
          <a:prstGeom prst="rect">
            <a:avLst/>
          </a:prstGeom>
        </p:spPr>
      </p:pic>
    </p:spTree>
    <p:extLst>
      <p:ext uri="{BB962C8B-B14F-4D97-AF65-F5344CB8AC3E}">
        <p14:creationId xmlns:p14="http://schemas.microsoft.com/office/powerpoint/2010/main" val="2537299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 Roll Call: Committee Members</a:t>
            </a:r>
            <a:endParaRPr lang="en-US" dirty="0"/>
          </a:p>
        </p:txBody>
      </p:sp>
      <p:sp>
        <p:nvSpPr>
          <p:cNvPr id="3" name="Content Placeholder 2"/>
          <p:cNvSpPr>
            <a:spLocks noGrp="1"/>
          </p:cNvSpPr>
          <p:nvPr>
            <p:ph sz="half" idx="1"/>
          </p:nvPr>
        </p:nvSpPr>
        <p:spPr/>
        <p:txBody>
          <a:bodyPr/>
          <a:lstStyle/>
          <a:p>
            <a:r>
              <a:rPr lang="en-US" sz="1500" dirty="0"/>
              <a:t>Dave Davis, Chair (at large)</a:t>
            </a:r>
          </a:p>
          <a:p>
            <a:r>
              <a:rPr lang="en-US" sz="1500" dirty="0"/>
              <a:t>Ken Saxon, Vice Chair (at large)</a:t>
            </a:r>
          </a:p>
          <a:p>
            <a:r>
              <a:rPr lang="en-US" sz="1500" dirty="0"/>
              <a:t>Dianne Black (at large)</a:t>
            </a:r>
          </a:p>
          <a:p>
            <a:r>
              <a:rPr lang="en-US" sz="1500" dirty="0"/>
              <a:t>Hillary Blackerby (at large)</a:t>
            </a:r>
          </a:p>
          <a:p>
            <a:r>
              <a:rPr lang="en-US" sz="1500" dirty="0"/>
              <a:t>Roger Durling (at large)</a:t>
            </a:r>
          </a:p>
          <a:p>
            <a:r>
              <a:rPr lang="en-US" sz="1500" dirty="0"/>
              <a:t>Nadra Ehrman (at large</a:t>
            </a:r>
            <a:r>
              <a:rPr lang="en-US" sz="1500" dirty="0" smtClean="0"/>
              <a:t>)</a:t>
            </a:r>
          </a:p>
          <a:p>
            <a:r>
              <a:rPr lang="en-US" sz="1500" dirty="0"/>
              <a:t>Robin Elander (business)</a:t>
            </a:r>
          </a:p>
          <a:p>
            <a:r>
              <a:rPr lang="en-US" sz="1500" dirty="0"/>
              <a:t>Peter Lewis (business)</a:t>
            </a:r>
          </a:p>
          <a:p>
            <a:r>
              <a:rPr lang="en-US" sz="1500" dirty="0"/>
              <a:t>Kristen Miller (business)</a:t>
            </a:r>
          </a:p>
          <a:p>
            <a:pPr marL="0" indent="0">
              <a:buNone/>
            </a:pPr>
            <a:endParaRPr lang="en-US" sz="1500" dirty="0"/>
          </a:p>
          <a:p>
            <a:endParaRPr lang="en-US" sz="1500" dirty="0"/>
          </a:p>
        </p:txBody>
      </p:sp>
      <p:sp>
        <p:nvSpPr>
          <p:cNvPr id="4" name="Content Placeholder 3"/>
          <p:cNvSpPr>
            <a:spLocks noGrp="1"/>
          </p:cNvSpPr>
          <p:nvPr>
            <p:ph sz="half" idx="2"/>
          </p:nvPr>
        </p:nvSpPr>
        <p:spPr/>
        <p:txBody>
          <a:bodyPr/>
          <a:lstStyle/>
          <a:p>
            <a:r>
              <a:rPr lang="en-US" sz="1500" dirty="0"/>
              <a:t>Susanne Tejada (at large)</a:t>
            </a:r>
          </a:p>
          <a:p>
            <a:r>
              <a:rPr lang="en-US" sz="1500" dirty="0"/>
              <a:t>Michael Becker (alternate)</a:t>
            </a:r>
          </a:p>
          <a:p>
            <a:r>
              <a:rPr lang="en-US" sz="1500" dirty="0"/>
              <a:t>Marge Cafarelli (alternate)</a:t>
            </a:r>
          </a:p>
          <a:p>
            <a:r>
              <a:rPr lang="en-US" sz="1500" dirty="0"/>
              <a:t>Roxana Bonderson (Planning Commission)</a:t>
            </a:r>
          </a:p>
          <a:p>
            <a:r>
              <a:rPr lang="en-US" sz="1500" dirty="0"/>
              <a:t>Ed Lenvik (HLC)</a:t>
            </a:r>
          </a:p>
          <a:p>
            <a:r>
              <a:rPr lang="en-US" sz="1500" dirty="0"/>
              <a:t>Alejandra Gutierrez (City Council)</a:t>
            </a:r>
          </a:p>
          <a:p>
            <a:r>
              <a:rPr lang="en-US" sz="1500" dirty="0"/>
              <a:t>Meagan Harmon (City Council)</a:t>
            </a:r>
          </a:p>
          <a:p>
            <a:r>
              <a:rPr lang="en-US" sz="1500" dirty="0"/>
              <a:t>Mike Jordan (City Council)</a:t>
            </a:r>
          </a:p>
          <a:p>
            <a:pPr marL="0" indent="0">
              <a:buNone/>
            </a:pPr>
            <a:endParaRPr lang="en-US" dirty="0"/>
          </a:p>
        </p:txBody>
      </p:sp>
      <p:sp>
        <p:nvSpPr>
          <p:cNvPr id="5" name="Slide Number Placeholder 4"/>
          <p:cNvSpPr>
            <a:spLocks noGrp="1"/>
          </p:cNvSpPr>
          <p:nvPr>
            <p:ph type="sldNum" sz="quarter" idx="10"/>
          </p:nvPr>
        </p:nvSpPr>
        <p:spPr/>
        <p:txBody>
          <a:bodyPr/>
          <a:lstStyle/>
          <a:p>
            <a:pPr>
              <a:defRPr/>
            </a:pPr>
            <a:fld id="{2878D949-66D6-7B4C-A7DB-DF7A7C4CC452}" type="slidenum">
              <a:rPr lang="en-US" smtClean="0"/>
              <a:pPr>
                <a:defRPr/>
              </a:pPr>
              <a:t>2</a:t>
            </a:fld>
            <a:endParaRPr lang="en-US" dirty="0"/>
          </a:p>
        </p:txBody>
      </p:sp>
    </p:spTree>
    <p:extLst>
      <p:ext uri="{BB962C8B-B14F-4D97-AF65-F5344CB8AC3E}">
        <p14:creationId xmlns:p14="http://schemas.microsoft.com/office/powerpoint/2010/main" val="2452619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7DBF006-CBF4-E942-BDBA-01C3D1B509A0}" type="slidenum">
              <a:rPr lang="en-US" smtClean="0"/>
              <a:pPr>
                <a:defRPr/>
              </a:pPr>
              <a:t>20</a:t>
            </a:fld>
            <a:endParaRPr lang="en-US" dirty="0"/>
          </a:p>
        </p:txBody>
      </p:sp>
      <p:sp>
        <p:nvSpPr>
          <p:cNvPr id="3" name="TextBox 2">
            <a:extLst>
              <a:ext uri="{FF2B5EF4-FFF2-40B4-BE49-F238E27FC236}">
                <a16:creationId xmlns:a16="http://schemas.microsoft.com/office/drawing/2014/main" xmlns="" id="{2E5FAECB-E860-884F-A9DC-A53EA3297DB9}"/>
              </a:ext>
            </a:extLst>
          </p:cNvPr>
          <p:cNvSpPr txBox="1"/>
          <p:nvPr/>
        </p:nvSpPr>
        <p:spPr>
          <a:xfrm>
            <a:off x="2474945" y="1984178"/>
            <a:ext cx="4194110" cy="461665"/>
          </a:xfrm>
          <a:prstGeom prst="rect">
            <a:avLst/>
          </a:prstGeom>
          <a:noFill/>
        </p:spPr>
        <p:txBody>
          <a:bodyPr wrap="square" rtlCol="0">
            <a:spAutoFit/>
          </a:bodyPr>
          <a:lstStyle/>
          <a:p>
            <a:pPr algn="ctr"/>
            <a:r>
              <a:rPr lang="en-US" sz="2400" dirty="0"/>
              <a:t>Speaker Time Remaining:</a:t>
            </a:r>
          </a:p>
        </p:txBody>
      </p:sp>
      <p:sp>
        <p:nvSpPr>
          <p:cNvPr id="4" name="Rectangle 3">
            <a:extLst>
              <a:ext uri="{FF2B5EF4-FFF2-40B4-BE49-F238E27FC236}">
                <a16:creationId xmlns:a16="http://schemas.microsoft.com/office/drawing/2014/main" xmlns="" id="{9B4A243B-0FD4-EA49-B194-C86BE803EA1B}"/>
              </a:ext>
            </a:extLst>
          </p:cNvPr>
          <p:cNvSpPr/>
          <p:nvPr/>
        </p:nvSpPr>
        <p:spPr>
          <a:xfrm>
            <a:off x="552174" y="2522330"/>
            <a:ext cx="8039652" cy="1086679"/>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454B2C03-DFF8-E54A-BF95-5DDBF99F6C05}"/>
              </a:ext>
            </a:extLst>
          </p:cNvPr>
          <p:cNvSpPr/>
          <p:nvPr/>
        </p:nvSpPr>
        <p:spPr>
          <a:xfrm>
            <a:off x="552174" y="2522329"/>
            <a:ext cx="8039652" cy="10866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BA716045-4BA9-EB46-B99F-FDF84720810E}"/>
              </a:ext>
            </a:extLst>
          </p:cNvPr>
          <p:cNvSpPr/>
          <p:nvPr/>
        </p:nvSpPr>
        <p:spPr>
          <a:xfrm>
            <a:off x="407549" y="2219619"/>
            <a:ext cx="289249" cy="17448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xmlns="" id="{38A9C68B-702C-624C-84FF-35673E57B1D9}"/>
              </a:ext>
            </a:extLst>
          </p:cNvPr>
          <p:cNvSpPr txBox="1"/>
          <p:nvPr/>
        </p:nvSpPr>
        <p:spPr>
          <a:xfrm>
            <a:off x="100310" y="3912925"/>
            <a:ext cx="903726" cy="461665"/>
          </a:xfrm>
          <a:prstGeom prst="rect">
            <a:avLst/>
          </a:prstGeom>
          <a:noFill/>
        </p:spPr>
        <p:txBody>
          <a:bodyPr wrap="square" rtlCol="0">
            <a:spAutoFit/>
          </a:bodyPr>
          <a:lstStyle/>
          <a:p>
            <a:pPr algn="ctr"/>
            <a:r>
              <a:rPr lang="en-US" sz="2400" dirty="0"/>
              <a:t>2:00</a:t>
            </a:r>
          </a:p>
        </p:txBody>
      </p:sp>
      <p:sp>
        <p:nvSpPr>
          <p:cNvPr id="8" name="TextBox 7">
            <a:extLst>
              <a:ext uri="{FF2B5EF4-FFF2-40B4-BE49-F238E27FC236}">
                <a16:creationId xmlns:a16="http://schemas.microsoft.com/office/drawing/2014/main" xmlns="" id="{5E511DE4-37C4-CB4B-9825-0FCF60C7F4FB}"/>
              </a:ext>
            </a:extLst>
          </p:cNvPr>
          <p:cNvSpPr txBox="1"/>
          <p:nvPr/>
        </p:nvSpPr>
        <p:spPr>
          <a:xfrm>
            <a:off x="7967675" y="3946812"/>
            <a:ext cx="811200" cy="461665"/>
          </a:xfrm>
          <a:prstGeom prst="rect">
            <a:avLst/>
          </a:prstGeom>
          <a:noFill/>
        </p:spPr>
        <p:txBody>
          <a:bodyPr wrap="square" rtlCol="0">
            <a:spAutoFit/>
          </a:bodyPr>
          <a:lstStyle/>
          <a:p>
            <a:pPr algn="ctr"/>
            <a:r>
              <a:rPr lang="en-US" sz="2400" dirty="0"/>
              <a:t>0:00</a:t>
            </a:r>
          </a:p>
        </p:txBody>
      </p:sp>
      <p:sp>
        <p:nvSpPr>
          <p:cNvPr id="9" name="TextBox 8">
            <a:extLst>
              <a:ext uri="{FF2B5EF4-FFF2-40B4-BE49-F238E27FC236}">
                <a16:creationId xmlns:a16="http://schemas.microsoft.com/office/drawing/2014/main" xmlns="" id="{6237D681-B87D-DE41-BC75-1D944745A4B0}"/>
              </a:ext>
            </a:extLst>
          </p:cNvPr>
          <p:cNvSpPr txBox="1"/>
          <p:nvPr/>
        </p:nvSpPr>
        <p:spPr>
          <a:xfrm>
            <a:off x="4143268" y="3964443"/>
            <a:ext cx="903726" cy="461665"/>
          </a:xfrm>
          <a:prstGeom prst="rect">
            <a:avLst/>
          </a:prstGeom>
          <a:noFill/>
        </p:spPr>
        <p:txBody>
          <a:bodyPr wrap="square" rtlCol="0">
            <a:spAutoFit/>
          </a:bodyPr>
          <a:lstStyle/>
          <a:p>
            <a:pPr algn="ctr"/>
            <a:r>
              <a:rPr lang="en-US" sz="2400" dirty="0"/>
              <a:t>1:00</a:t>
            </a:r>
          </a:p>
        </p:txBody>
      </p:sp>
      <p:sp>
        <p:nvSpPr>
          <p:cNvPr id="10" name="TextBox 9">
            <a:extLst>
              <a:ext uri="{FF2B5EF4-FFF2-40B4-BE49-F238E27FC236}">
                <a16:creationId xmlns:a16="http://schemas.microsoft.com/office/drawing/2014/main" xmlns="" id="{F13186D3-624F-844C-9591-462549DD2AC4}"/>
              </a:ext>
            </a:extLst>
          </p:cNvPr>
          <p:cNvSpPr txBox="1"/>
          <p:nvPr/>
        </p:nvSpPr>
        <p:spPr>
          <a:xfrm>
            <a:off x="2067605" y="3964442"/>
            <a:ext cx="903726" cy="461665"/>
          </a:xfrm>
          <a:prstGeom prst="rect">
            <a:avLst/>
          </a:prstGeom>
          <a:noFill/>
        </p:spPr>
        <p:txBody>
          <a:bodyPr wrap="square" rtlCol="0">
            <a:spAutoFit/>
          </a:bodyPr>
          <a:lstStyle/>
          <a:p>
            <a:pPr algn="ctr"/>
            <a:r>
              <a:rPr lang="en-US" sz="2400" dirty="0"/>
              <a:t>1:30</a:t>
            </a:r>
          </a:p>
        </p:txBody>
      </p:sp>
      <p:sp>
        <p:nvSpPr>
          <p:cNvPr id="11" name="TextBox 10">
            <a:extLst>
              <a:ext uri="{FF2B5EF4-FFF2-40B4-BE49-F238E27FC236}">
                <a16:creationId xmlns:a16="http://schemas.microsoft.com/office/drawing/2014/main" xmlns="" id="{47F5C384-9CF5-F44A-9EA7-A664F646F022}"/>
              </a:ext>
            </a:extLst>
          </p:cNvPr>
          <p:cNvSpPr txBox="1"/>
          <p:nvPr/>
        </p:nvSpPr>
        <p:spPr>
          <a:xfrm>
            <a:off x="6110563" y="3964442"/>
            <a:ext cx="903726" cy="461665"/>
          </a:xfrm>
          <a:prstGeom prst="rect">
            <a:avLst/>
          </a:prstGeom>
          <a:noFill/>
        </p:spPr>
        <p:txBody>
          <a:bodyPr wrap="square" rtlCol="0">
            <a:spAutoFit/>
          </a:bodyPr>
          <a:lstStyle/>
          <a:p>
            <a:pPr algn="ctr"/>
            <a:r>
              <a:rPr lang="en-US" sz="2400" dirty="0"/>
              <a:t>0:30</a:t>
            </a:r>
          </a:p>
        </p:txBody>
      </p:sp>
      <p:sp>
        <p:nvSpPr>
          <p:cNvPr id="12" name="TextBox 11">
            <a:extLst>
              <a:ext uri="{FF2B5EF4-FFF2-40B4-BE49-F238E27FC236}">
                <a16:creationId xmlns:a16="http://schemas.microsoft.com/office/drawing/2014/main" xmlns="" id="{F39E5250-98D1-2747-BEC7-852A470F1B36}"/>
              </a:ext>
            </a:extLst>
          </p:cNvPr>
          <p:cNvSpPr txBox="1"/>
          <p:nvPr/>
        </p:nvSpPr>
        <p:spPr>
          <a:xfrm>
            <a:off x="6839048" y="2642807"/>
            <a:ext cx="1752778" cy="830997"/>
          </a:xfrm>
          <a:prstGeom prst="rect">
            <a:avLst/>
          </a:prstGeom>
          <a:noFill/>
        </p:spPr>
        <p:txBody>
          <a:bodyPr wrap="square" rtlCol="0">
            <a:spAutoFit/>
          </a:bodyPr>
          <a:lstStyle/>
          <a:p>
            <a:pPr algn="ctr"/>
            <a:r>
              <a:rPr lang="en-US" sz="2400" b="1" dirty="0">
                <a:solidFill>
                  <a:srgbClr val="0070C0"/>
                </a:solidFill>
              </a:rPr>
              <a:t>No Time Remaining</a:t>
            </a:r>
          </a:p>
        </p:txBody>
      </p:sp>
      <p:sp>
        <p:nvSpPr>
          <p:cNvPr id="13" name="Title 1"/>
          <p:cNvSpPr txBox="1">
            <a:spLocks/>
          </p:cNvSpPr>
          <p:nvPr/>
        </p:nvSpPr>
        <p:spPr>
          <a:xfrm>
            <a:off x="1502305" y="1476324"/>
            <a:ext cx="7613100" cy="572700"/>
          </a:xfrm>
          <a:prstGeom prst="rect">
            <a:avLst/>
          </a:prstGeom>
        </p:spPr>
        <p:txBody>
          <a:bodyPr/>
          <a:lstStyle>
            <a:lvl1pPr algn="l" rtl="0" eaLnBrk="1" fontAlgn="base" hangingPunct="1">
              <a:spcBef>
                <a:spcPct val="0"/>
              </a:spcBef>
              <a:spcAft>
                <a:spcPct val="0"/>
              </a:spcAft>
              <a:defRPr sz="3100" b="1" kern="1200" spc="-86">
                <a:solidFill>
                  <a:srgbClr val="1259A9"/>
                </a:solidFill>
                <a:latin typeface="Arial"/>
                <a:ea typeface="ＭＳ Ｐゴシック" charset="0"/>
                <a:cs typeface="Arial"/>
              </a:defRPr>
            </a:lvl1pPr>
            <a:lvl2pPr algn="l" rtl="0" eaLnBrk="1" fontAlgn="base" hangingPunct="1">
              <a:spcBef>
                <a:spcPct val="0"/>
              </a:spcBef>
              <a:spcAft>
                <a:spcPct val="0"/>
              </a:spcAft>
              <a:defRPr sz="3800" b="1">
                <a:solidFill>
                  <a:srgbClr val="1259A9"/>
                </a:solidFill>
                <a:latin typeface="Arial" charset="0"/>
                <a:ea typeface="ＭＳ Ｐゴシック" charset="0"/>
              </a:defRPr>
            </a:lvl2pPr>
            <a:lvl3pPr algn="l" rtl="0" eaLnBrk="1" fontAlgn="base" hangingPunct="1">
              <a:spcBef>
                <a:spcPct val="0"/>
              </a:spcBef>
              <a:spcAft>
                <a:spcPct val="0"/>
              </a:spcAft>
              <a:defRPr sz="3800" b="1">
                <a:solidFill>
                  <a:srgbClr val="1259A9"/>
                </a:solidFill>
                <a:latin typeface="Arial" charset="0"/>
                <a:ea typeface="ＭＳ Ｐゴシック" charset="0"/>
              </a:defRPr>
            </a:lvl3pPr>
            <a:lvl4pPr algn="l" rtl="0" eaLnBrk="1" fontAlgn="base" hangingPunct="1">
              <a:spcBef>
                <a:spcPct val="0"/>
              </a:spcBef>
              <a:spcAft>
                <a:spcPct val="0"/>
              </a:spcAft>
              <a:defRPr sz="3800" b="1">
                <a:solidFill>
                  <a:srgbClr val="1259A9"/>
                </a:solidFill>
                <a:latin typeface="Arial" charset="0"/>
                <a:ea typeface="ＭＳ Ｐゴシック" charset="0"/>
              </a:defRPr>
            </a:lvl4pPr>
            <a:lvl5pPr algn="l" rtl="0" eaLnBrk="1" fontAlgn="base" hangingPunct="1">
              <a:spcBef>
                <a:spcPct val="0"/>
              </a:spcBef>
              <a:spcAft>
                <a:spcPct val="0"/>
              </a:spcAft>
              <a:defRPr sz="3800" b="1">
                <a:solidFill>
                  <a:srgbClr val="1259A9"/>
                </a:solidFill>
                <a:latin typeface="Arial" charset="0"/>
                <a:ea typeface="ＭＳ Ｐゴシック" charset="0"/>
              </a:defRPr>
            </a:lvl5pPr>
            <a:lvl6pPr marL="391866" algn="l" rtl="0" eaLnBrk="1" fontAlgn="base" hangingPunct="1">
              <a:spcBef>
                <a:spcPct val="0"/>
              </a:spcBef>
              <a:spcAft>
                <a:spcPct val="0"/>
              </a:spcAft>
              <a:defRPr sz="3800" b="1">
                <a:solidFill>
                  <a:srgbClr val="1259A9"/>
                </a:solidFill>
                <a:latin typeface="Arial" charset="0"/>
                <a:ea typeface="ＭＳ Ｐゴシック" charset="0"/>
              </a:defRPr>
            </a:lvl6pPr>
            <a:lvl7pPr marL="783732" algn="l" rtl="0" eaLnBrk="1" fontAlgn="base" hangingPunct="1">
              <a:spcBef>
                <a:spcPct val="0"/>
              </a:spcBef>
              <a:spcAft>
                <a:spcPct val="0"/>
              </a:spcAft>
              <a:defRPr sz="3800" b="1">
                <a:solidFill>
                  <a:srgbClr val="1259A9"/>
                </a:solidFill>
                <a:latin typeface="Arial" charset="0"/>
                <a:ea typeface="ＭＳ Ｐゴシック" charset="0"/>
              </a:defRPr>
            </a:lvl7pPr>
            <a:lvl8pPr marL="1175598" algn="l" rtl="0" eaLnBrk="1" fontAlgn="base" hangingPunct="1">
              <a:spcBef>
                <a:spcPct val="0"/>
              </a:spcBef>
              <a:spcAft>
                <a:spcPct val="0"/>
              </a:spcAft>
              <a:defRPr sz="3800" b="1">
                <a:solidFill>
                  <a:srgbClr val="1259A9"/>
                </a:solidFill>
                <a:latin typeface="Arial" charset="0"/>
                <a:ea typeface="ＭＳ Ｐゴシック" charset="0"/>
              </a:defRPr>
            </a:lvl8pPr>
            <a:lvl9pPr marL="1567464" algn="l" rtl="0" eaLnBrk="1" fontAlgn="base" hangingPunct="1">
              <a:spcBef>
                <a:spcPct val="0"/>
              </a:spcBef>
              <a:spcAft>
                <a:spcPct val="0"/>
              </a:spcAft>
              <a:defRPr sz="3800" b="1">
                <a:solidFill>
                  <a:srgbClr val="1259A9"/>
                </a:solidFill>
                <a:latin typeface="Arial" charset="0"/>
                <a:ea typeface="ＭＳ Ｐゴシック" charset="0"/>
              </a:defRPr>
            </a:lvl9pPr>
          </a:lstStyle>
          <a:p>
            <a:pPr indent="-457200" algn="just"/>
            <a:r>
              <a:rPr lang="en-US" dirty="0" smtClean="0">
                <a:solidFill>
                  <a:schemeClr val="tx1"/>
                </a:solidFill>
              </a:rPr>
              <a:t>You Have 2:00 Minutes to Speak</a:t>
            </a:r>
            <a:endParaRPr lang="en-US" dirty="0">
              <a:solidFill>
                <a:schemeClr val="tx1"/>
              </a:solidFill>
            </a:endParaRPr>
          </a:p>
        </p:txBody>
      </p:sp>
      <p:sp>
        <p:nvSpPr>
          <p:cNvPr id="14" name="Title 1"/>
          <p:cNvSpPr txBox="1">
            <a:spLocks/>
          </p:cNvSpPr>
          <p:nvPr/>
        </p:nvSpPr>
        <p:spPr>
          <a:xfrm>
            <a:off x="1" y="493636"/>
            <a:ext cx="8778874" cy="1755704"/>
          </a:xfrm>
          <a:prstGeom prst="rect">
            <a:avLst/>
          </a:prstGeom>
        </p:spPr>
        <p:txBody>
          <a:bodyPr>
            <a:noAutofit/>
          </a:bodyPr>
          <a:lstStyle>
            <a:lvl1pPr algn="l" rtl="0" eaLnBrk="1" fontAlgn="base" hangingPunct="1">
              <a:spcBef>
                <a:spcPct val="0"/>
              </a:spcBef>
              <a:spcAft>
                <a:spcPct val="0"/>
              </a:spcAft>
              <a:defRPr sz="3100" b="1" kern="1200" spc="-86">
                <a:solidFill>
                  <a:srgbClr val="1259A9"/>
                </a:solidFill>
                <a:latin typeface="Arial"/>
                <a:ea typeface="ＭＳ Ｐゴシック" charset="0"/>
                <a:cs typeface="Arial"/>
              </a:defRPr>
            </a:lvl1pPr>
            <a:lvl2pPr algn="l" rtl="0" eaLnBrk="1" fontAlgn="base" hangingPunct="1">
              <a:spcBef>
                <a:spcPct val="0"/>
              </a:spcBef>
              <a:spcAft>
                <a:spcPct val="0"/>
              </a:spcAft>
              <a:defRPr sz="3800" b="1">
                <a:solidFill>
                  <a:srgbClr val="1259A9"/>
                </a:solidFill>
                <a:latin typeface="Arial" charset="0"/>
                <a:ea typeface="ＭＳ Ｐゴシック" charset="0"/>
              </a:defRPr>
            </a:lvl2pPr>
            <a:lvl3pPr algn="l" rtl="0" eaLnBrk="1" fontAlgn="base" hangingPunct="1">
              <a:spcBef>
                <a:spcPct val="0"/>
              </a:spcBef>
              <a:spcAft>
                <a:spcPct val="0"/>
              </a:spcAft>
              <a:defRPr sz="3800" b="1">
                <a:solidFill>
                  <a:srgbClr val="1259A9"/>
                </a:solidFill>
                <a:latin typeface="Arial" charset="0"/>
                <a:ea typeface="ＭＳ Ｐゴシック" charset="0"/>
              </a:defRPr>
            </a:lvl3pPr>
            <a:lvl4pPr algn="l" rtl="0" eaLnBrk="1" fontAlgn="base" hangingPunct="1">
              <a:spcBef>
                <a:spcPct val="0"/>
              </a:spcBef>
              <a:spcAft>
                <a:spcPct val="0"/>
              </a:spcAft>
              <a:defRPr sz="3800" b="1">
                <a:solidFill>
                  <a:srgbClr val="1259A9"/>
                </a:solidFill>
                <a:latin typeface="Arial" charset="0"/>
                <a:ea typeface="ＭＳ Ｐゴシック" charset="0"/>
              </a:defRPr>
            </a:lvl4pPr>
            <a:lvl5pPr algn="l" rtl="0" eaLnBrk="1" fontAlgn="base" hangingPunct="1">
              <a:spcBef>
                <a:spcPct val="0"/>
              </a:spcBef>
              <a:spcAft>
                <a:spcPct val="0"/>
              </a:spcAft>
              <a:defRPr sz="3800" b="1">
                <a:solidFill>
                  <a:srgbClr val="1259A9"/>
                </a:solidFill>
                <a:latin typeface="Arial" charset="0"/>
                <a:ea typeface="ＭＳ Ｐゴシック" charset="0"/>
              </a:defRPr>
            </a:lvl5pPr>
            <a:lvl6pPr marL="391866" algn="l" rtl="0" eaLnBrk="1" fontAlgn="base" hangingPunct="1">
              <a:spcBef>
                <a:spcPct val="0"/>
              </a:spcBef>
              <a:spcAft>
                <a:spcPct val="0"/>
              </a:spcAft>
              <a:defRPr sz="3800" b="1">
                <a:solidFill>
                  <a:srgbClr val="1259A9"/>
                </a:solidFill>
                <a:latin typeface="Arial" charset="0"/>
                <a:ea typeface="ＭＳ Ｐゴシック" charset="0"/>
              </a:defRPr>
            </a:lvl6pPr>
            <a:lvl7pPr marL="783732" algn="l" rtl="0" eaLnBrk="1" fontAlgn="base" hangingPunct="1">
              <a:spcBef>
                <a:spcPct val="0"/>
              </a:spcBef>
              <a:spcAft>
                <a:spcPct val="0"/>
              </a:spcAft>
              <a:defRPr sz="3800" b="1">
                <a:solidFill>
                  <a:srgbClr val="1259A9"/>
                </a:solidFill>
                <a:latin typeface="Arial" charset="0"/>
                <a:ea typeface="ＭＳ Ｐゴシック" charset="0"/>
              </a:defRPr>
            </a:lvl7pPr>
            <a:lvl8pPr marL="1175598" algn="l" rtl="0" eaLnBrk="1" fontAlgn="base" hangingPunct="1">
              <a:spcBef>
                <a:spcPct val="0"/>
              </a:spcBef>
              <a:spcAft>
                <a:spcPct val="0"/>
              </a:spcAft>
              <a:defRPr sz="3800" b="1">
                <a:solidFill>
                  <a:srgbClr val="1259A9"/>
                </a:solidFill>
                <a:latin typeface="Arial" charset="0"/>
                <a:ea typeface="ＭＳ Ｐゴシック" charset="0"/>
              </a:defRPr>
            </a:lvl8pPr>
            <a:lvl9pPr marL="1567464" algn="l" rtl="0" eaLnBrk="1" fontAlgn="base" hangingPunct="1">
              <a:spcBef>
                <a:spcPct val="0"/>
              </a:spcBef>
              <a:spcAft>
                <a:spcPct val="0"/>
              </a:spcAft>
              <a:defRPr sz="3800" b="1">
                <a:solidFill>
                  <a:srgbClr val="1259A9"/>
                </a:solidFill>
                <a:latin typeface="Arial" charset="0"/>
                <a:ea typeface="ＭＳ Ｐゴシック" charset="0"/>
              </a:defRPr>
            </a:lvl9pPr>
          </a:lstStyle>
          <a:p>
            <a:pPr algn="ctr"/>
            <a:r>
              <a:rPr lang="en-US" sz="3200" dirty="0" smtClean="0"/>
              <a:t>Item III.A</a:t>
            </a:r>
          </a:p>
          <a:p>
            <a:pPr lvl="0" algn="ctr"/>
            <a:r>
              <a:rPr lang="en-US" sz="2600" dirty="0" smtClean="0"/>
              <a:t>RFP/RFQ Status</a:t>
            </a:r>
            <a:endParaRPr lang="en-US" sz="2600" dirty="0"/>
          </a:p>
        </p:txBody>
      </p:sp>
    </p:spTree>
    <p:extLst>
      <p:ext uri="{BB962C8B-B14F-4D97-AF65-F5344CB8AC3E}">
        <p14:creationId xmlns:p14="http://schemas.microsoft.com/office/powerpoint/2010/main" val="1182526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hidden"/>
                                      </p:to>
                                    </p:set>
                                  </p:childTnLst>
                                </p:cTn>
                              </p:par>
                              <p:par>
                                <p:cTn id="7" presetID="22" presetClass="entr" presetSubtype="8"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left)">
                                      <p:cBhvr>
                                        <p:cTn id="9" dur="120000"/>
                                        <p:tgtEl>
                                          <p:spTgt spid="5"/>
                                        </p:tgtEl>
                                      </p:cBhvr>
                                    </p:animEffect>
                                  </p:childTnLst>
                                </p:cTn>
                              </p:par>
                              <p:par>
                                <p:cTn id="10" presetID="0" presetClass="path" presetSubtype="0" fill="hold" grpId="0" nodeType="withEffect">
                                  <p:stCondLst>
                                    <p:cond delay="0"/>
                                  </p:stCondLst>
                                  <p:childTnLst>
                                    <p:animMotion origin="layout" path="M 3.33333E-6 4.07407E-6 L 0.87691 -0.00525 " pathEditMode="relative" rAng="0" ptsTypes="AA">
                                      <p:cBhvr>
                                        <p:cTn id="11" dur="120000" fill="hold"/>
                                        <p:tgtEl>
                                          <p:spTgt spid="6"/>
                                        </p:tgtEl>
                                        <p:attrNameLst>
                                          <p:attrName>ppt_x</p:attrName>
                                          <p:attrName>ppt_y</p:attrName>
                                        </p:attrNameLst>
                                      </p:cBhvr>
                                      <p:rCtr x="43837" y="-278"/>
                                    </p:animMotion>
                                  </p:childTnLst>
                                </p:cTn>
                              </p:par>
                              <p:par>
                                <p:cTn id="12" presetID="26" presetClass="emph" presetSubtype="0" fill="hold" nodeType="withEffect">
                                  <p:stCondLst>
                                    <p:cond delay="0"/>
                                  </p:stCondLst>
                                  <p:childTnLst>
                                    <p:animEffect transition="out" filter="fade">
                                      <p:cBhvr>
                                        <p:cTn id="13" dur="500" tmFilter="0, 0; .2, .5; .8, .5; 1, 0"/>
                                        <p:tgtEl>
                                          <p:spTgt spid="7">
                                            <p:txEl>
                                              <p:pRg st="0" end="0"/>
                                            </p:txEl>
                                          </p:spTgt>
                                        </p:tgtEl>
                                      </p:cBhvr>
                                    </p:animEffect>
                                    <p:animScale>
                                      <p:cBhvr>
                                        <p:cTn id="14" dur="250" autoRev="1" fill="hold"/>
                                        <p:tgtEl>
                                          <p:spTgt spid="7">
                                            <p:txEl>
                                              <p:pRg st="0" end="0"/>
                                            </p:txEl>
                                          </p:spTgt>
                                        </p:tgtEl>
                                      </p:cBhvr>
                                      <p:by x="105000" y="105000"/>
                                    </p:animScale>
                                  </p:childTnLst>
                                </p:cTn>
                              </p:par>
                              <p:par>
                                <p:cTn id="15" presetID="26" presetClass="emph" presetSubtype="0" fill="hold" nodeType="withEffect">
                                  <p:stCondLst>
                                    <p:cond delay="59000"/>
                                  </p:stCondLst>
                                  <p:childTnLst>
                                    <p:animEffect transition="out" filter="fade">
                                      <p:cBhvr>
                                        <p:cTn id="16" dur="500" tmFilter="0, 0; .2, .5; .8, .5; 1, 0"/>
                                        <p:tgtEl>
                                          <p:spTgt spid="9">
                                            <p:txEl>
                                              <p:pRg st="0" end="0"/>
                                            </p:txEl>
                                          </p:spTgt>
                                        </p:tgtEl>
                                      </p:cBhvr>
                                    </p:animEffect>
                                    <p:animScale>
                                      <p:cBhvr>
                                        <p:cTn id="17" dur="250" autoRev="1" fill="hold"/>
                                        <p:tgtEl>
                                          <p:spTgt spid="9">
                                            <p:txEl>
                                              <p:pRg st="0" end="0"/>
                                            </p:txEl>
                                          </p:spTgt>
                                        </p:tgtEl>
                                      </p:cBhvr>
                                      <p:by x="105000" y="105000"/>
                                    </p:animScale>
                                  </p:childTnLst>
                                </p:cTn>
                              </p:par>
                            </p:childTnLst>
                          </p:cTn>
                        </p:par>
                        <p:par>
                          <p:cTn id="18" fill="hold">
                            <p:stCondLst>
                              <p:cond delay="120000"/>
                            </p:stCondLst>
                            <p:childTnLst>
                              <p:par>
                                <p:cTn id="19" presetID="10" presetClass="entr" presetSubtype="0" fill="hold" grpId="1" nodeType="after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500"/>
                                        <p:tgtEl>
                                          <p:spTgt spid="12">
                                            <p:txEl>
                                              <p:pRg st="0" end="0"/>
                                            </p:txEl>
                                          </p:spTgt>
                                        </p:tgtEl>
                                      </p:cBhvr>
                                    </p:animEffect>
                                  </p:childTnLst>
                                </p:cTn>
                              </p:par>
                              <p:par>
                                <p:cTn id="22" presetID="26" presetClass="emph" presetSubtype="0" repeatCount="2000" fill="hold" nodeType="withEffect">
                                  <p:stCondLst>
                                    <p:cond delay="0"/>
                                  </p:stCondLst>
                                  <p:childTnLst>
                                    <p:animEffect transition="out" filter="fade">
                                      <p:cBhvr>
                                        <p:cTn id="23" dur="500" tmFilter="0, 0; .2, .5; .8, .5; 1, 0"/>
                                        <p:tgtEl>
                                          <p:spTgt spid="12">
                                            <p:txEl>
                                              <p:pRg st="0" end="0"/>
                                            </p:txEl>
                                          </p:spTgt>
                                        </p:tgtEl>
                                      </p:cBhvr>
                                    </p:animEffect>
                                    <p:animScale>
                                      <p:cBhvr>
                                        <p:cTn id="24" dur="250" autoRev="1" fill="hold"/>
                                        <p:tgtEl>
                                          <p:spTgt spid="12">
                                            <p:txEl>
                                              <p:pRg st="0" end="0"/>
                                            </p:txEl>
                                          </p:spTgt>
                                        </p:tgtEl>
                                      </p:cBhvr>
                                      <p:by x="105000" y="105000"/>
                                    </p:animScale>
                                  </p:childTnLst>
                                </p:cTn>
                              </p:par>
                              <p:par>
                                <p:cTn id="25" presetID="26" presetClass="emph" presetSubtype="0" repeatCount="2000" fill="hold" nodeType="withEffect">
                                  <p:stCondLst>
                                    <p:cond delay="0"/>
                                  </p:stCondLst>
                                  <p:childTnLst>
                                    <p:animEffect transition="out" filter="fade">
                                      <p:cBhvr>
                                        <p:cTn id="26" dur="500" tmFilter="0, 0; .2, .5; .8, .5; 1, 0"/>
                                        <p:tgtEl>
                                          <p:spTgt spid="8">
                                            <p:txEl>
                                              <p:pRg st="0" end="0"/>
                                            </p:txEl>
                                          </p:spTgt>
                                        </p:tgtEl>
                                      </p:cBhvr>
                                    </p:animEffect>
                                    <p:animScale>
                                      <p:cBhvr>
                                        <p:cTn id="27" dur="250" autoRev="1" fill="hold"/>
                                        <p:tgtEl>
                                          <p:spTgt spid="8">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build="allAtOnce"/>
      <p:bldP spid="12" grpId="1"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85257" y="1700566"/>
            <a:ext cx="7891887" cy="1583994"/>
          </a:xfrm>
        </p:spPr>
        <p:txBody>
          <a:bodyPr>
            <a:normAutofit/>
          </a:bodyPr>
          <a:lstStyle/>
          <a:p>
            <a:r>
              <a:rPr lang="en-US" dirty="0" smtClean="0"/>
              <a:t>Panel Discussion</a:t>
            </a:r>
            <a:endParaRPr lang="en-US" dirty="0"/>
          </a:p>
        </p:txBody>
      </p:sp>
      <p:sp>
        <p:nvSpPr>
          <p:cNvPr id="7" name="Text Placeholder 6"/>
          <p:cNvSpPr>
            <a:spLocks noGrp="1"/>
          </p:cNvSpPr>
          <p:nvPr>
            <p:ph type="body" idx="1"/>
          </p:nvPr>
        </p:nvSpPr>
        <p:spPr/>
        <p:txBody>
          <a:bodyPr>
            <a:normAutofit fontScale="92500" lnSpcReduction="10000"/>
          </a:bodyPr>
          <a:lstStyle/>
          <a:p>
            <a:r>
              <a:rPr lang="en-US" dirty="0" smtClean="0"/>
              <a:t>Item III.B</a:t>
            </a:r>
          </a:p>
          <a:p>
            <a:r>
              <a:rPr lang="en-US" dirty="0" smtClean="0"/>
              <a:t>Retail, Commercial, and Challenges and Opportunities Ahead for Downtown Revitalization</a:t>
            </a:r>
            <a:endParaRPr lang="en-US" dirty="0"/>
          </a:p>
        </p:txBody>
      </p:sp>
      <p:sp>
        <p:nvSpPr>
          <p:cNvPr id="5" name="Slide Number Placeholder 4"/>
          <p:cNvSpPr>
            <a:spLocks noGrp="1"/>
          </p:cNvSpPr>
          <p:nvPr>
            <p:ph type="sldNum" sz="quarter" idx="4294967295"/>
          </p:nvPr>
        </p:nvSpPr>
        <p:spPr>
          <a:xfrm>
            <a:off x="0" y="4640263"/>
            <a:ext cx="771525" cy="261937"/>
          </a:xfrm>
        </p:spPr>
        <p:txBody>
          <a:bodyPr/>
          <a:lstStyle/>
          <a:p>
            <a:pPr>
              <a:defRPr/>
            </a:pPr>
            <a:fld id="{2878D949-66D6-7B4C-A7DB-DF7A7C4CC452}" type="slidenum">
              <a:rPr lang="en-US" smtClean="0"/>
              <a:pPr>
                <a:defRPr/>
              </a:pPr>
              <a:t>21</a:t>
            </a:fld>
            <a:endParaRPr lang="en-US" dirty="0"/>
          </a:p>
        </p:txBody>
      </p:sp>
    </p:spTree>
    <p:extLst>
      <p:ext uri="{BB962C8B-B14F-4D97-AF65-F5344CB8AC3E}">
        <p14:creationId xmlns:p14="http://schemas.microsoft.com/office/powerpoint/2010/main" val="1146535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Panelists</a:t>
            </a:r>
            <a:endParaRPr lang="en-US" dirty="0"/>
          </a:p>
        </p:txBody>
      </p:sp>
      <p:sp>
        <p:nvSpPr>
          <p:cNvPr id="6" name="Content Placeholder 5"/>
          <p:cNvSpPr>
            <a:spLocks noGrp="1"/>
          </p:cNvSpPr>
          <p:nvPr>
            <p:ph sz="half" idx="1"/>
          </p:nvPr>
        </p:nvSpPr>
        <p:spPr>
          <a:xfrm>
            <a:off x="603548" y="1314281"/>
            <a:ext cx="3840756" cy="3132560"/>
          </a:xfrm>
        </p:spPr>
        <p:txBody>
          <a:bodyPr/>
          <a:lstStyle/>
          <a:p>
            <a:r>
              <a:rPr lang="en-US" b="1" dirty="0" smtClean="0"/>
              <a:t>Amy Cooper</a:t>
            </a:r>
            <a:endParaRPr lang="en-US" dirty="0"/>
          </a:p>
          <a:p>
            <a:pPr lvl="1"/>
            <a:r>
              <a:rPr lang="en-US" dirty="0" smtClean="0"/>
              <a:t>Santa Barbara Better Together Economic Development</a:t>
            </a:r>
          </a:p>
          <a:p>
            <a:r>
              <a:rPr lang="en-US" b="1" dirty="0" smtClean="0"/>
              <a:t>Bob </a:t>
            </a:r>
            <a:r>
              <a:rPr lang="en-US" b="1" dirty="0" err="1" smtClean="0"/>
              <a:t>Tuler</a:t>
            </a:r>
            <a:endParaRPr lang="en-US" b="1" dirty="0" smtClean="0"/>
          </a:p>
          <a:p>
            <a:pPr lvl="1"/>
            <a:r>
              <a:rPr lang="en-US" dirty="0" smtClean="0"/>
              <a:t>Radius Group</a:t>
            </a:r>
          </a:p>
          <a:p>
            <a:pPr marL="0" indent="0">
              <a:buNone/>
            </a:pPr>
            <a:endParaRPr lang="en-US" sz="2000" dirty="0" smtClean="0"/>
          </a:p>
        </p:txBody>
      </p:sp>
      <p:sp>
        <p:nvSpPr>
          <p:cNvPr id="7" name="Content Placeholder 6"/>
          <p:cNvSpPr>
            <a:spLocks noGrp="1"/>
          </p:cNvSpPr>
          <p:nvPr>
            <p:ph sz="half" idx="2"/>
          </p:nvPr>
        </p:nvSpPr>
        <p:spPr>
          <a:xfrm>
            <a:off x="4646382" y="1314281"/>
            <a:ext cx="3952009" cy="3132560"/>
          </a:xfrm>
        </p:spPr>
        <p:txBody>
          <a:bodyPr/>
          <a:lstStyle/>
          <a:p>
            <a:r>
              <a:rPr lang="en-US" b="1" dirty="0" smtClean="0"/>
              <a:t>Peter Lewis</a:t>
            </a:r>
          </a:p>
          <a:p>
            <a:pPr lvl="1"/>
            <a:r>
              <a:rPr lang="en-US" dirty="0" smtClean="0"/>
              <a:t>SSAC member</a:t>
            </a:r>
          </a:p>
          <a:p>
            <a:r>
              <a:rPr lang="en-US" b="1" dirty="0" smtClean="0"/>
              <a:t>Peter Rupert</a:t>
            </a:r>
          </a:p>
          <a:p>
            <a:pPr lvl="1"/>
            <a:r>
              <a:rPr lang="en-US" dirty="0" smtClean="0"/>
              <a:t>UCSB </a:t>
            </a:r>
            <a:r>
              <a:rPr lang="en-US" dirty="0"/>
              <a:t>Economic Forecast Project</a:t>
            </a:r>
          </a:p>
          <a:p>
            <a:pPr marL="0" indent="0">
              <a:buNone/>
            </a:pPr>
            <a:endParaRPr lang="en-US" i="1" dirty="0"/>
          </a:p>
          <a:p>
            <a:pPr marL="0" indent="0">
              <a:buNone/>
            </a:pPr>
            <a:endParaRPr lang="en-US" dirty="0"/>
          </a:p>
        </p:txBody>
      </p:sp>
      <p:sp>
        <p:nvSpPr>
          <p:cNvPr id="4" name="Slide Number Placeholder 3"/>
          <p:cNvSpPr>
            <a:spLocks noGrp="1"/>
          </p:cNvSpPr>
          <p:nvPr>
            <p:ph type="sldNum" sz="quarter" idx="4294967295"/>
          </p:nvPr>
        </p:nvSpPr>
        <p:spPr>
          <a:xfrm>
            <a:off x="0" y="4640263"/>
            <a:ext cx="771525" cy="261937"/>
          </a:xfrm>
        </p:spPr>
        <p:txBody>
          <a:bodyPr/>
          <a:lstStyle/>
          <a:p>
            <a:pPr>
              <a:defRPr/>
            </a:pPr>
            <a:fld id="{1F8709ED-0B43-604C-ADFF-238B0D293FD3}" type="slidenum">
              <a:rPr lang="en-US" smtClean="0"/>
              <a:pPr>
                <a:defRPr/>
              </a:pPr>
              <a:t>22</a:t>
            </a:fld>
            <a:endParaRPr lang="en-US" dirty="0"/>
          </a:p>
        </p:txBody>
      </p:sp>
      <p:sp>
        <p:nvSpPr>
          <p:cNvPr id="8" name="TextBox 7"/>
          <p:cNvSpPr txBox="1"/>
          <p:nvPr/>
        </p:nvSpPr>
        <p:spPr>
          <a:xfrm>
            <a:off x="632675" y="4103493"/>
            <a:ext cx="7513525" cy="492443"/>
          </a:xfrm>
          <a:prstGeom prst="rect">
            <a:avLst/>
          </a:prstGeom>
          <a:noFill/>
        </p:spPr>
        <p:txBody>
          <a:bodyPr wrap="square" rtlCol="0">
            <a:spAutoFit/>
          </a:bodyPr>
          <a:lstStyle/>
          <a:p>
            <a:r>
              <a:rPr lang="en-US" sz="2600" i="1" dirty="0" smtClean="0"/>
              <a:t>*Moderated </a:t>
            </a:r>
            <a:r>
              <a:rPr lang="en-US" sz="2600" i="1" dirty="0"/>
              <a:t>by Marge Cafarelli, SSAC member</a:t>
            </a:r>
            <a:endParaRPr lang="en-US" sz="2600" dirty="0"/>
          </a:p>
        </p:txBody>
      </p:sp>
    </p:spTree>
    <p:extLst>
      <p:ext uri="{BB962C8B-B14F-4D97-AF65-F5344CB8AC3E}">
        <p14:creationId xmlns:p14="http://schemas.microsoft.com/office/powerpoint/2010/main" val="3275681508"/>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Panel Discussion</a:t>
            </a:r>
            <a:endParaRPr lang="en-US" dirty="0"/>
          </a:p>
        </p:txBody>
      </p:sp>
      <p:sp>
        <p:nvSpPr>
          <p:cNvPr id="6" name="Content Placeholder 5"/>
          <p:cNvSpPr>
            <a:spLocks noGrp="1"/>
          </p:cNvSpPr>
          <p:nvPr>
            <p:ph idx="1"/>
          </p:nvPr>
        </p:nvSpPr>
        <p:spPr/>
        <p:txBody>
          <a:bodyPr/>
          <a:lstStyle/>
          <a:p>
            <a:r>
              <a:rPr lang="en-US" b="1" dirty="0"/>
              <a:t>Tell us about your background in the retail, commercial, and/or economics space. </a:t>
            </a:r>
            <a:endParaRPr lang="en-US" dirty="0"/>
          </a:p>
        </p:txBody>
      </p:sp>
    </p:spTree>
    <p:extLst>
      <p:ext uri="{BB962C8B-B14F-4D97-AF65-F5344CB8AC3E}">
        <p14:creationId xmlns:p14="http://schemas.microsoft.com/office/powerpoint/2010/main" val="369932198"/>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Panel Discussion</a:t>
            </a:r>
            <a:endParaRPr lang="en-US" dirty="0"/>
          </a:p>
        </p:txBody>
      </p:sp>
      <p:sp>
        <p:nvSpPr>
          <p:cNvPr id="5" name="Content Placeholder 4"/>
          <p:cNvSpPr>
            <a:spLocks noGrp="1"/>
          </p:cNvSpPr>
          <p:nvPr>
            <p:ph idx="1"/>
          </p:nvPr>
        </p:nvSpPr>
        <p:spPr/>
        <p:txBody>
          <a:bodyPr/>
          <a:lstStyle/>
          <a:p>
            <a:pPr marL="0" indent="0">
              <a:buNone/>
            </a:pPr>
            <a:r>
              <a:rPr lang="en-US" b="1" dirty="0"/>
              <a:t>The current State Street closure has forced a massive change to our downtown, and </a:t>
            </a:r>
            <a:r>
              <a:rPr lang="en-US" b="1" dirty="0" smtClean="0"/>
              <a:t>there is a lot </a:t>
            </a:r>
            <a:r>
              <a:rPr lang="en-US" b="1" dirty="0"/>
              <a:t>to be learned.  </a:t>
            </a:r>
            <a:endParaRPr lang="en-US" b="1" dirty="0" smtClean="0"/>
          </a:p>
          <a:p>
            <a:pPr marL="0" indent="0">
              <a:buNone/>
            </a:pPr>
            <a:endParaRPr lang="en-US" b="1" dirty="0" smtClean="0"/>
          </a:p>
          <a:p>
            <a:r>
              <a:rPr lang="en-US" b="1" dirty="0" smtClean="0"/>
              <a:t>What </a:t>
            </a:r>
            <a:r>
              <a:rPr lang="en-US" b="1" dirty="0"/>
              <a:t>are your top takeaways from this two-year experiment?</a:t>
            </a:r>
            <a:endParaRPr lang="en-US" dirty="0"/>
          </a:p>
          <a:p>
            <a:pPr marL="0" indent="0">
              <a:buNone/>
            </a:pPr>
            <a:endParaRPr lang="en-US" dirty="0"/>
          </a:p>
        </p:txBody>
      </p:sp>
    </p:spTree>
    <p:extLst>
      <p:ext uri="{BB962C8B-B14F-4D97-AF65-F5344CB8AC3E}">
        <p14:creationId xmlns:p14="http://schemas.microsoft.com/office/powerpoint/2010/main" val="1032815177"/>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Panel Discussion</a:t>
            </a:r>
            <a:endParaRPr lang="en-US" dirty="0"/>
          </a:p>
        </p:txBody>
      </p:sp>
      <p:sp>
        <p:nvSpPr>
          <p:cNvPr id="6" name="Content Placeholder 5"/>
          <p:cNvSpPr>
            <a:spLocks noGrp="1"/>
          </p:cNvSpPr>
          <p:nvPr>
            <p:ph idx="1"/>
          </p:nvPr>
        </p:nvSpPr>
        <p:spPr/>
        <p:txBody>
          <a:bodyPr/>
          <a:lstStyle/>
          <a:p>
            <a:pPr marL="0" indent="0">
              <a:buNone/>
            </a:pPr>
            <a:r>
              <a:rPr lang="en-US" b="1" dirty="0"/>
              <a:t>Downtowns and property uses are changing.  </a:t>
            </a:r>
            <a:endParaRPr lang="en-US" b="1" dirty="0" smtClean="0"/>
          </a:p>
          <a:p>
            <a:pPr marL="0" indent="0">
              <a:buNone/>
            </a:pPr>
            <a:endParaRPr lang="en-US" b="1" dirty="0" smtClean="0"/>
          </a:p>
          <a:p>
            <a:r>
              <a:rPr lang="en-US" b="1" dirty="0" smtClean="0"/>
              <a:t>In </a:t>
            </a:r>
            <a:r>
              <a:rPr lang="en-US" b="1" dirty="0"/>
              <a:t>a thriving downtown Santa Barbara of the future, how </a:t>
            </a:r>
            <a:r>
              <a:rPr lang="en-US" b="1" dirty="0" smtClean="0"/>
              <a:t>do </a:t>
            </a:r>
            <a:r>
              <a:rPr lang="en-US" b="1" dirty="0"/>
              <a:t>you imagine property uses and tenant </a:t>
            </a:r>
            <a:r>
              <a:rPr lang="en-US" b="1" dirty="0" smtClean="0"/>
              <a:t>mixes </a:t>
            </a:r>
            <a:r>
              <a:rPr lang="en-US" b="1" dirty="0"/>
              <a:t>being different than </a:t>
            </a:r>
            <a:r>
              <a:rPr lang="en-US" b="1" dirty="0" smtClean="0"/>
              <a:t>they are </a:t>
            </a:r>
            <a:r>
              <a:rPr lang="en-US" b="1" dirty="0"/>
              <a:t>today?</a:t>
            </a:r>
            <a:endParaRPr lang="en-US" dirty="0"/>
          </a:p>
          <a:p>
            <a:endParaRPr lang="en-US" dirty="0"/>
          </a:p>
        </p:txBody>
      </p:sp>
    </p:spTree>
    <p:extLst>
      <p:ext uri="{BB962C8B-B14F-4D97-AF65-F5344CB8AC3E}">
        <p14:creationId xmlns:p14="http://schemas.microsoft.com/office/powerpoint/2010/main" val="2472873263"/>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Panel Discussion</a:t>
            </a:r>
            <a:endParaRPr lang="en-US" dirty="0"/>
          </a:p>
        </p:txBody>
      </p:sp>
      <p:sp>
        <p:nvSpPr>
          <p:cNvPr id="6" name="Content Placeholder 5"/>
          <p:cNvSpPr>
            <a:spLocks noGrp="1"/>
          </p:cNvSpPr>
          <p:nvPr>
            <p:ph idx="1"/>
          </p:nvPr>
        </p:nvSpPr>
        <p:spPr/>
        <p:txBody>
          <a:bodyPr/>
          <a:lstStyle/>
          <a:p>
            <a:pPr marL="0" indent="0">
              <a:buNone/>
            </a:pPr>
            <a:r>
              <a:rPr lang="en-US" b="1" dirty="0"/>
              <a:t>The State Street master planning process has the opportunity to define and shape </a:t>
            </a:r>
            <a:r>
              <a:rPr lang="en-US" b="1" dirty="0" smtClean="0"/>
              <a:t>the </a:t>
            </a:r>
            <a:r>
              <a:rPr lang="en-US" b="1" dirty="0"/>
              <a:t>future of the built environment in downtown </a:t>
            </a:r>
            <a:r>
              <a:rPr lang="en-US" b="1" dirty="0" smtClean="0"/>
              <a:t>Santa Barbara and </a:t>
            </a:r>
            <a:r>
              <a:rPr lang="en-US" b="1" dirty="0"/>
              <a:t>guide downtown revitalization. </a:t>
            </a:r>
            <a:endParaRPr lang="en-US" b="1" dirty="0" smtClean="0"/>
          </a:p>
          <a:p>
            <a:pPr marL="0" indent="0">
              <a:buNone/>
            </a:pPr>
            <a:r>
              <a:rPr lang="en-US" b="1" dirty="0"/>
              <a:t> </a:t>
            </a:r>
            <a:endParaRPr lang="en-US" b="1" dirty="0" smtClean="0"/>
          </a:p>
          <a:p>
            <a:r>
              <a:rPr lang="en-US" b="1" dirty="0" smtClean="0"/>
              <a:t>What </a:t>
            </a:r>
            <a:r>
              <a:rPr lang="en-US" b="1" dirty="0"/>
              <a:t>are one or two key </a:t>
            </a:r>
            <a:r>
              <a:rPr lang="en-US" b="1" dirty="0" smtClean="0"/>
              <a:t>topics/ </a:t>
            </a:r>
            <a:r>
              <a:rPr lang="en-US" b="1" dirty="0"/>
              <a:t>issues you think are critical for the </a:t>
            </a:r>
            <a:r>
              <a:rPr lang="en-US" b="1" dirty="0" smtClean="0"/>
              <a:t>SSMP to </a:t>
            </a:r>
            <a:r>
              <a:rPr lang="en-US" b="1" dirty="0"/>
              <a:t>address?</a:t>
            </a:r>
            <a:endParaRPr lang="en-US" dirty="0"/>
          </a:p>
          <a:p>
            <a:endParaRPr lang="en-US" dirty="0"/>
          </a:p>
        </p:txBody>
      </p:sp>
    </p:spTree>
    <p:extLst>
      <p:ext uri="{BB962C8B-B14F-4D97-AF65-F5344CB8AC3E}">
        <p14:creationId xmlns:p14="http://schemas.microsoft.com/office/powerpoint/2010/main" val="1869482183"/>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58" y="1862667"/>
            <a:ext cx="5143853" cy="1558396"/>
          </a:xfrm>
        </p:spPr>
        <p:txBody>
          <a:bodyPr>
            <a:noAutofit/>
          </a:bodyPr>
          <a:lstStyle/>
          <a:p>
            <a:r>
              <a:rPr lang="en-US" sz="4800" dirty="0" smtClean="0"/>
              <a:t>Public Comment</a:t>
            </a:r>
            <a:r>
              <a:rPr lang="en-US" sz="4800" dirty="0"/>
              <a:t/>
            </a:r>
            <a:br>
              <a:rPr lang="en-US" sz="4800" dirty="0"/>
            </a:br>
            <a:endParaRPr lang="en-US" sz="4800" dirty="0"/>
          </a:p>
        </p:txBody>
      </p:sp>
      <p:sp>
        <p:nvSpPr>
          <p:cNvPr id="5" name="Slide Number Placeholder 4"/>
          <p:cNvSpPr>
            <a:spLocks noGrp="1"/>
          </p:cNvSpPr>
          <p:nvPr>
            <p:ph type="sldNum" sz="quarter" idx="14"/>
          </p:nvPr>
        </p:nvSpPr>
        <p:spPr/>
        <p:txBody>
          <a:bodyPr/>
          <a:lstStyle/>
          <a:p>
            <a:pPr>
              <a:defRPr/>
            </a:pPr>
            <a:fld id="{CCB796D6-5AC8-9144-94CF-24B3EACB2F89}" type="slidenum">
              <a:rPr lang="en-US" smtClean="0"/>
              <a:pPr>
                <a:defRPr/>
              </a:pPr>
              <a:t>27</a:t>
            </a:fld>
            <a:endParaRPr lang="en-US" dirty="0"/>
          </a:p>
        </p:txBody>
      </p:sp>
    </p:spTree>
    <p:extLst>
      <p:ext uri="{BB962C8B-B14F-4D97-AF65-F5344CB8AC3E}">
        <p14:creationId xmlns:p14="http://schemas.microsoft.com/office/powerpoint/2010/main" val="2612037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Make An Oral Public Comment</a:t>
            </a:r>
          </a:p>
        </p:txBody>
      </p:sp>
      <p:sp>
        <p:nvSpPr>
          <p:cNvPr id="5" name="Slide Number Placeholder 4"/>
          <p:cNvSpPr>
            <a:spLocks noGrp="1"/>
          </p:cNvSpPr>
          <p:nvPr>
            <p:ph type="sldNum" sz="quarter" idx="14"/>
          </p:nvPr>
        </p:nvSpPr>
        <p:spPr/>
        <p:txBody>
          <a:bodyPr/>
          <a:lstStyle/>
          <a:p>
            <a:pPr>
              <a:defRPr/>
            </a:pPr>
            <a:fld id="{67D3D9F3-F72D-A14D-9F41-C0CEF54B3E74}" type="slidenum">
              <a:rPr lang="en-US" smtClean="0"/>
              <a:pPr>
                <a:defRPr/>
              </a:pPr>
              <a:t>28</a:t>
            </a:fld>
            <a:endParaRPr lang="en-US" dirty="0"/>
          </a:p>
        </p:txBody>
      </p:sp>
      <p:sp>
        <p:nvSpPr>
          <p:cNvPr id="6" name="Google Shape;87;p18"/>
          <p:cNvSpPr txBox="1">
            <a:spLocks noGrp="1"/>
          </p:cNvSpPr>
          <p:nvPr>
            <p:ph type="body" idx="1"/>
          </p:nvPr>
        </p:nvSpPr>
        <p:spPr>
          <a:xfrm>
            <a:off x="405676" y="1297288"/>
            <a:ext cx="8373199" cy="3090074"/>
          </a:xfrm>
          <a:prstGeom prst="rect">
            <a:avLst/>
          </a:prstGeom>
        </p:spPr>
        <p:txBody>
          <a:bodyPr spcFirstLastPara="1" wrap="square" lIns="91425" tIns="91425" rIns="91425" bIns="91425" anchor="t" anchorCtr="0">
            <a:noAutofit/>
          </a:bodyPr>
          <a:lstStyle/>
          <a:p>
            <a:r>
              <a:rPr lang="en-US" sz="2400" dirty="0"/>
              <a:t>To indicate that you would like to make a public comment, click the </a:t>
            </a:r>
            <a:r>
              <a:rPr lang="en-US" sz="2400" b="1" dirty="0"/>
              <a:t>Raise Hand </a:t>
            </a:r>
            <a:r>
              <a:rPr lang="en-US" sz="2400" dirty="0"/>
              <a:t>icon      in the Control Panel</a:t>
            </a:r>
          </a:p>
          <a:p>
            <a:r>
              <a:rPr lang="en-US" sz="2400" dirty="0"/>
              <a:t>The Organizer will notify you when it is your turn to speak</a:t>
            </a:r>
          </a:p>
          <a:p>
            <a:r>
              <a:rPr lang="en-US" sz="2400" dirty="0"/>
              <a:t>You will have two minutes to speak and no time may be donated from another speaker</a:t>
            </a:r>
          </a:p>
          <a:p>
            <a:r>
              <a:rPr lang="en-US" sz="2400" dirty="0"/>
              <a:t>Click the Raise Hand icon     again to lower it</a:t>
            </a:r>
          </a:p>
          <a:p>
            <a:r>
              <a:rPr lang="en-US" sz="2400" dirty="0" smtClean="0"/>
              <a:t>If </a:t>
            </a:r>
            <a:r>
              <a:rPr lang="en-US" sz="2400" dirty="0"/>
              <a:t>calling by phone, press </a:t>
            </a:r>
            <a:r>
              <a:rPr lang="en-US" sz="2400" b="1" dirty="0"/>
              <a:t>*9</a:t>
            </a:r>
            <a:r>
              <a:rPr lang="en-US" sz="2400" dirty="0"/>
              <a:t> to raise/lower hand; press </a:t>
            </a:r>
            <a:r>
              <a:rPr lang="en-US" sz="2400" b="1" dirty="0"/>
              <a:t>*6</a:t>
            </a:r>
            <a:r>
              <a:rPr lang="en-US" sz="2400" dirty="0"/>
              <a:t> </a:t>
            </a:r>
            <a:br>
              <a:rPr lang="en-US" sz="2400" dirty="0"/>
            </a:br>
            <a:r>
              <a:rPr lang="en-US" sz="2400" dirty="0"/>
              <a:t>to mute/unmute</a:t>
            </a:r>
          </a:p>
          <a:p>
            <a:pPr marL="0" lvl="0" indent="0" algn="l" rtl="0">
              <a:spcBef>
                <a:spcPts val="1200"/>
              </a:spcBef>
              <a:spcAft>
                <a:spcPts val="0"/>
              </a:spcAft>
              <a:buNone/>
            </a:pPr>
            <a:endParaRPr sz="1600" dirty="0"/>
          </a:p>
          <a:p>
            <a:pPr marL="0" lvl="0" indent="0" algn="l" rtl="0">
              <a:spcBef>
                <a:spcPts val="1200"/>
              </a:spcBef>
              <a:spcAft>
                <a:spcPts val="0"/>
              </a:spcAft>
              <a:buNone/>
            </a:pPr>
            <a:r>
              <a:rPr lang="en" dirty="0"/>
              <a:t>		</a:t>
            </a:r>
            <a:endParaRPr dirty="0"/>
          </a:p>
          <a:p>
            <a:pPr marL="0" lvl="0" indent="0" algn="l" rtl="0">
              <a:spcBef>
                <a:spcPts val="0"/>
              </a:spcBef>
              <a:spcAft>
                <a:spcPts val="0"/>
              </a:spcAft>
              <a:buNone/>
            </a:pPr>
            <a:r>
              <a:rPr lang="en" dirty="0"/>
              <a:t>		</a:t>
            </a:r>
            <a:endParaRPr dirty="0"/>
          </a:p>
          <a:p>
            <a:pPr marL="0" lvl="0" indent="0" algn="l" rtl="0">
              <a:spcBef>
                <a:spcPts val="0"/>
              </a:spcBef>
              <a:spcAft>
                <a:spcPts val="0"/>
              </a:spcAft>
              <a:buNone/>
            </a:pPr>
            <a:endParaRPr dirty="0"/>
          </a:p>
          <a:p>
            <a:pPr marL="0" lvl="0" indent="0" algn="l" rtl="0">
              <a:spcBef>
                <a:spcPts val="1600"/>
              </a:spcBef>
              <a:spcAft>
                <a:spcPts val="0"/>
              </a:spcAft>
              <a:buNone/>
            </a:pPr>
            <a:endParaRPr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r="6572"/>
          <a:stretch/>
        </p:blipFill>
        <p:spPr>
          <a:xfrm>
            <a:off x="4310186" y="3490545"/>
            <a:ext cx="309271" cy="390137"/>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r="6572"/>
          <a:stretch/>
        </p:blipFill>
        <p:spPr>
          <a:xfrm>
            <a:off x="4310186" y="1848712"/>
            <a:ext cx="309271" cy="390137"/>
          </a:xfrm>
          <a:prstGeom prst="rect">
            <a:avLst/>
          </a:prstGeom>
        </p:spPr>
      </p:pic>
    </p:spTree>
    <p:extLst>
      <p:ext uri="{BB962C8B-B14F-4D97-AF65-F5344CB8AC3E}">
        <p14:creationId xmlns:p14="http://schemas.microsoft.com/office/powerpoint/2010/main" val="1073620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7DBF006-CBF4-E942-BDBA-01C3D1B509A0}" type="slidenum">
              <a:rPr lang="en-US" smtClean="0"/>
              <a:pPr>
                <a:defRPr/>
              </a:pPr>
              <a:t>29</a:t>
            </a:fld>
            <a:endParaRPr lang="en-US" dirty="0"/>
          </a:p>
        </p:txBody>
      </p:sp>
      <p:sp>
        <p:nvSpPr>
          <p:cNvPr id="3" name="TextBox 2">
            <a:extLst>
              <a:ext uri="{FF2B5EF4-FFF2-40B4-BE49-F238E27FC236}">
                <a16:creationId xmlns:a16="http://schemas.microsoft.com/office/drawing/2014/main" xmlns="" id="{2E5FAECB-E860-884F-A9DC-A53EA3297DB9}"/>
              </a:ext>
            </a:extLst>
          </p:cNvPr>
          <p:cNvSpPr txBox="1"/>
          <p:nvPr/>
        </p:nvSpPr>
        <p:spPr>
          <a:xfrm>
            <a:off x="2474945" y="1984178"/>
            <a:ext cx="4194110" cy="461665"/>
          </a:xfrm>
          <a:prstGeom prst="rect">
            <a:avLst/>
          </a:prstGeom>
          <a:noFill/>
        </p:spPr>
        <p:txBody>
          <a:bodyPr wrap="square" rtlCol="0">
            <a:spAutoFit/>
          </a:bodyPr>
          <a:lstStyle/>
          <a:p>
            <a:pPr algn="ctr"/>
            <a:r>
              <a:rPr lang="en-US" sz="2400" dirty="0"/>
              <a:t>Speaker Time Remaining:</a:t>
            </a:r>
          </a:p>
        </p:txBody>
      </p:sp>
      <p:sp>
        <p:nvSpPr>
          <p:cNvPr id="4" name="Rectangle 3">
            <a:extLst>
              <a:ext uri="{FF2B5EF4-FFF2-40B4-BE49-F238E27FC236}">
                <a16:creationId xmlns:a16="http://schemas.microsoft.com/office/drawing/2014/main" xmlns="" id="{9B4A243B-0FD4-EA49-B194-C86BE803EA1B}"/>
              </a:ext>
            </a:extLst>
          </p:cNvPr>
          <p:cNvSpPr/>
          <p:nvPr/>
        </p:nvSpPr>
        <p:spPr>
          <a:xfrm>
            <a:off x="552174" y="2522330"/>
            <a:ext cx="8039652" cy="1086679"/>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454B2C03-DFF8-E54A-BF95-5DDBF99F6C05}"/>
              </a:ext>
            </a:extLst>
          </p:cNvPr>
          <p:cNvSpPr/>
          <p:nvPr/>
        </p:nvSpPr>
        <p:spPr>
          <a:xfrm>
            <a:off x="552174" y="2522329"/>
            <a:ext cx="8039652" cy="10866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BA716045-4BA9-EB46-B99F-FDF84720810E}"/>
              </a:ext>
            </a:extLst>
          </p:cNvPr>
          <p:cNvSpPr/>
          <p:nvPr/>
        </p:nvSpPr>
        <p:spPr>
          <a:xfrm>
            <a:off x="407549" y="2219619"/>
            <a:ext cx="289249" cy="17448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xmlns="" id="{38A9C68B-702C-624C-84FF-35673E57B1D9}"/>
              </a:ext>
            </a:extLst>
          </p:cNvPr>
          <p:cNvSpPr txBox="1"/>
          <p:nvPr/>
        </p:nvSpPr>
        <p:spPr>
          <a:xfrm>
            <a:off x="100310" y="3912925"/>
            <a:ext cx="903726" cy="461665"/>
          </a:xfrm>
          <a:prstGeom prst="rect">
            <a:avLst/>
          </a:prstGeom>
          <a:noFill/>
        </p:spPr>
        <p:txBody>
          <a:bodyPr wrap="square" rtlCol="0">
            <a:spAutoFit/>
          </a:bodyPr>
          <a:lstStyle/>
          <a:p>
            <a:pPr algn="ctr"/>
            <a:r>
              <a:rPr lang="en-US" sz="2400" dirty="0"/>
              <a:t>2:00</a:t>
            </a:r>
          </a:p>
        </p:txBody>
      </p:sp>
      <p:sp>
        <p:nvSpPr>
          <p:cNvPr id="8" name="TextBox 7">
            <a:extLst>
              <a:ext uri="{FF2B5EF4-FFF2-40B4-BE49-F238E27FC236}">
                <a16:creationId xmlns:a16="http://schemas.microsoft.com/office/drawing/2014/main" xmlns="" id="{5E511DE4-37C4-CB4B-9825-0FCF60C7F4FB}"/>
              </a:ext>
            </a:extLst>
          </p:cNvPr>
          <p:cNvSpPr txBox="1"/>
          <p:nvPr/>
        </p:nvSpPr>
        <p:spPr>
          <a:xfrm>
            <a:off x="7967675" y="3946812"/>
            <a:ext cx="811200" cy="461665"/>
          </a:xfrm>
          <a:prstGeom prst="rect">
            <a:avLst/>
          </a:prstGeom>
          <a:noFill/>
        </p:spPr>
        <p:txBody>
          <a:bodyPr wrap="square" rtlCol="0">
            <a:spAutoFit/>
          </a:bodyPr>
          <a:lstStyle/>
          <a:p>
            <a:pPr algn="ctr"/>
            <a:r>
              <a:rPr lang="en-US" sz="2400" dirty="0"/>
              <a:t>0:00</a:t>
            </a:r>
          </a:p>
        </p:txBody>
      </p:sp>
      <p:sp>
        <p:nvSpPr>
          <p:cNvPr id="9" name="TextBox 8">
            <a:extLst>
              <a:ext uri="{FF2B5EF4-FFF2-40B4-BE49-F238E27FC236}">
                <a16:creationId xmlns:a16="http://schemas.microsoft.com/office/drawing/2014/main" xmlns="" id="{6237D681-B87D-DE41-BC75-1D944745A4B0}"/>
              </a:ext>
            </a:extLst>
          </p:cNvPr>
          <p:cNvSpPr txBox="1"/>
          <p:nvPr/>
        </p:nvSpPr>
        <p:spPr>
          <a:xfrm>
            <a:off x="4143268" y="3964443"/>
            <a:ext cx="903726" cy="461665"/>
          </a:xfrm>
          <a:prstGeom prst="rect">
            <a:avLst/>
          </a:prstGeom>
          <a:noFill/>
        </p:spPr>
        <p:txBody>
          <a:bodyPr wrap="square" rtlCol="0">
            <a:spAutoFit/>
          </a:bodyPr>
          <a:lstStyle/>
          <a:p>
            <a:pPr algn="ctr"/>
            <a:r>
              <a:rPr lang="en-US" sz="2400" dirty="0"/>
              <a:t>1:00</a:t>
            </a:r>
          </a:p>
        </p:txBody>
      </p:sp>
      <p:sp>
        <p:nvSpPr>
          <p:cNvPr id="10" name="TextBox 9">
            <a:extLst>
              <a:ext uri="{FF2B5EF4-FFF2-40B4-BE49-F238E27FC236}">
                <a16:creationId xmlns:a16="http://schemas.microsoft.com/office/drawing/2014/main" xmlns="" id="{F13186D3-624F-844C-9591-462549DD2AC4}"/>
              </a:ext>
            </a:extLst>
          </p:cNvPr>
          <p:cNvSpPr txBox="1"/>
          <p:nvPr/>
        </p:nvSpPr>
        <p:spPr>
          <a:xfrm>
            <a:off x="2067605" y="3964442"/>
            <a:ext cx="903726" cy="461665"/>
          </a:xfrm>
          <a:prstGeom prst="rect">
            <a:avLst/>
          </a:prstGeom>
          <a:noFill/>
        </p:spPr>
        <p:txBody>
          <a:bodyPr wrap="square" rtlCol="0">
            <a:spAutoFit/>
          </a:bodyPr>
          <a:lstStyle/>
          <a:p>
            <a:pPr algn="ctr"/>
            <a:r>
              <a:rPr lang="en-US" sz="2400" dirty="0"/>
              <a:t>1:30</a:t>
            </a:r>
          </a:p>
        </p:txBody>
      </p:sp>
      <p:sp>
        <p:nvSpPr>
          <p:cNvPr id="11" name="TextBox 10">
            <a:extLst>
              <a:ext uri="{FF2B5EF4-FFF2-40B4-BE49-F238E27FC236}">
                <a16:creationId xmlns:a16="http://schemas.microsoft.com/office/drawing/2014/main" xmlns="" id="{47F5C384-9CF5-F44A-9EA7-A664F646F022}"/>
              </a:ext>
            </a:extLst>
          </p:cNvPr>
          <p:cNvSpPr txBox="1"/>
          <p:nvPr/>
        </p:nvSpPr>
        <p:spPr>
          <a:xfrm>
            <a:off x="6110563" y="3964442"/>
            <a:ext cx="903726" cy="461665"/>
          </a:xfrm>
          <a:prstGeom prst="rect">
            <a:avLst/>
          </a:prstGeom>
          <a:noFill/>
        </p:spPr>
        <p:txBody>
          <a:bodyPr wrap="square" rtlCol="0">
            <a:spAutoFit/>
          </a:bodyPr>
          <a:lstStyle/>
          <a:p>
            <a:pPr algn="ctr"/>
            <a:r>
              <a:rPr lang="en-US" sz="2400" dirty="0"/>
              <a:t>0:30</a:t>
            </a:r>
          </a:p>
        </p:txBody>
      </p:sp>
      <p:sp>
        <p:nvSpPr>
          <p:cNvPr id="12" name="TextBox 11">
            <a:extLst>
              <a:ext uri="{FF2B5EF4-FFF2-40B4-BE49-F238E27FC236}">
                <a16:creationId xmlns:a16="http://schemas.microsoft.com/office/drawing/2014/main" xmlns="" id="{F39E5250-98D1-2747-BEC7-852A470F1B36}"/>
              </a:ext>
            </a:extLst>
          </p:cNvPr>
          <p:cNvSpPr txBox="1"/>
          <p:nvPr/>
        </p:nvSpPr>
        <p:spPr>
          <a:xfrm>
            <a:off x="6839048" y="2642807"/>
            <a:ext cx="1752778" cy="830997"/>
          </a:xfrm>
          <a:prstGeom prst="rect">
            <a:avLst/>
          </a:prstGeom>
          <a:noFill/>
        </p:spPr>
        <p:txBody>
          <a:bodyPr wrap="square" rtlCol="0">
            <a:spAutoFit/>
          </a:bodyPr>
          <a:lstStyle/>
          <a:p>
            <a:pPr algn="ctr"/>
            <a:r>
              <a:rPr lang="en-US" sz="2400" b="1" dirty="0">
                <a:solidFill>
                  <a:srgbClr val="0070C0"/>
                </a:solidFill>
              </a:rPr>
              <a:t>No Time Remaining</a:t>
            </a:r>
          </a:p>
        </p:txBody>
      </p:sp>
      <p:sp>
        <p:nvSpPr>
          <p:cNvPr id="13" name="Title 1"/>
          <p:cNvSpPr txBox="1">
            <a:spLocks/>
          </p:cNvSpPr>
          <p:nvPr/>
        </p:nvSpPr>
        <p:spPr>
          <a:xfrm>
            <a:off x="1502305" y="1476324"/>
            <a:ext cx="7613100" cy="572700"/>
          </a:xfrm>
          <a:prstGeom prst="rect">
            <a:avLst/>
          </a:prstGeom>
        </p:spPr>
        <p:txBody>
          <a:bodyPr/>
          <a:lstStyle>
            <a:lvl1pPr algn="l" rtl="0" eaLnBrk="1" fontAlgn="base" hangingPunct="1">
              <a:spcBef>
                <a:spcPct val="0"/>
              </a:spcBef>
              <a:spcAft>
                <a:spcPct val="0"/>
              </a:spcAft>
              <a:defRPr sz="3100" b="1" kern="1200" spc="-86">
                <a:solidFill>
                  <a:srgbClr val="1259A9"/>
                </a:solidFill>
                <a:latin typeface="Arial"/>
                <a:ea typeface="ＭＳ Ｐゴシック" charset="0"/>
                <a:cs typeface="Arial"/>
              </a:defRPr>
            </a:lvl1pPr>
            <a:lvl2pPr algn="l" rtl="0" eaLnBrk="1" fontAlgn="base" hangingPunct="1">
              <a:spcBef>
                <a:spcPct val="0"/>
              </a:spcBef>
              <a:spcAft>
                <a:spcPct val="0"/>
              </a:spcAft>
              <a:defRPr sz="3800" b="1">
                <a:solidFill>
                  <a:srgbClr val="1259A9"/>
                </a:solidFill>
                <a:latin typeface="Arial" charset="0"/>
                <a:ea typeface="ＭＳ Ｐゴシック" charset="0"/>
              </a:defRPr>
            </a:lvl2pPr>
            <a:lvl3pPr algn="l" rtl="0" eaLnBrk="1" fontAlgn="base" hangingPunct="1">
              <a:spcBef>
                <a:spcPct val="0"/>
              </a:spcBef>
              <a:spcAft>
                <a:spcPct val="0"/>
              </a:spcAft>
              <a:defRPr sz="3800" b="1">
                <a:solidFill>
                  <a:srgbClr val="1259A9"/>
                </a:solidFill>
                <a:latin typeface="Arial" charset="0"/>
                <a:ea typeface="ＭＳ Ｐゴシック" charset="0"/>
              </a:defRPr>
            </a:lvl3pPr>
            <a:lvl4pPr algn="l" rtl="0" eaLnBrk="1" fontAlgn="base" hangingPunct="1">
              <a:spcBef>
                <a:spcPct val="0"/>
              </a:spcBef>
              <a:spcAft>
                <a:spcPct val="0"/>
              </a:spcAft>
              <a:defRPr sz="3800" b="1">
                <a:solidFill>
                  <a:srgbClr val="1259A9"/>
                </a:solidFill>
                <a:latin typeface="Arial" charset="0"/>
                <a:ea typeface="ＭＳ Ｐゴシック" charset="0"/>
              </a:defRPr>
            </a:lvl4pPr>
            <a:lvl5pPr algn="l" rtl="0" eaLnBrk="1" fontAlgn="base" hangingPunct="1">
              <a:spcBef>
                <a:spcPct val="0"/>
              </a:spcBef>
              <a:spcAft>
                <a:spcPct val="0"/>
              </a:spcAft>
              <a:defRPr sz="3800" b="1">
                <a:solidFill>
                  <a:srgbClr val="1259A9"/>
                </a:solidFill>
                <a:latin typeface="Arial" charset="0"/>
                <a:ea typeface="ＭＳ Ｐゴシック" charset="0"/>
              </a:defRPr>
            </a:lvl5pPr>
            <a:lvl6pPr marL="391866" algn="l" rtl="0" eaLnBrk="1" fontAlgn="base" hangingPunct="1">
              <a:spcBef>
                <a:spcPct val="0"/>
              </a:spcBef>
              <a:spcAft>
                <a:spcPct val="0"/>
              </a:spcAft>
              <a:defRPr sz="3800" b="1">
                <a:solidFill>
                  <a:srgbClr val="1259A9"/>
                </a:solidFill>
                <a:latin typeface="Arial" charset="0"/>
                <a:ea typeface="ＭＳ Ｐゴシック" charset="0"/>
              </a:defRPr>
            </a:lvl6pPr>
            <a:lvl7pPr marL="783732" algn="l" rtl="0" eaLnBrk="1" fontAlgn="base" hangingPunct="1">
              <a:spcBef>
                <a:spcPct val="0"/>
              </a:spcBef>
              <a:spcAft>
                <a:spcPct val="0"/>
              </a:spcAft>
              <a:defRPr sz="3800" b="1">
                <a:solidFill>
                  <a:srgbClr val="1259A9"/>
                </a:solidFill>
                <a:latin typeface="Arial" charset="0"/>
                <a:ea typeface="ＭＳ Ｐゴシック" charset="0"/>
              </a:defRPr>
            </a:lvl7pPr>
            <a:lvl8pPr marL="1175598" algn="l" rtl="0" eaLnBrk="1" fontAlgn="base" hangingPunct="1">
              <a:spcBef>
                <a:spcPct val="0"/>
              </a:spcBef>
              <a:spcAft>
                <a:spcPct val="0"/>
              </a:spcAft>
              <a:defRPr sz="3800" b="1">
                <a:solidFill>
                  <a:srgbClr val="1259A9"/>
                </a:solidFill>
                <a:latin typeface="Arial" charset="0"/>
                <a:ea typeface="ＭＳ Ｐゴシック" charset="0"/>
              </a:defRPr>
            </a:lvl8pPr>
            <a:lvl9pPr marL="1567464" algn="l" rtl="0" eaLnBrk="1" fontAlgn="base" hangingPunct="1">
              <a:spcBef>
                <a:spcPct val="0"/>
              </a:spcBef>
              <a:spcAft>
                <a:spcPct val="0"/>
              </a:spcAft>
              <a:defRPr sz="3800" b="1">
                <a:solidFill>
                  <a:srgbClr val="1259A9"/>
                </a:solidFill>
                <a:latin typeface="Arial" charset="0"/>
                <a:ea typeface="ＭＳ Ｐゴシック" charset="0"/>
              </a:defRPr>
            </a:lvl9pPr>
          </a:lstStyle>
          <a:p>
            <a:pPr indent="-457200" algn="just"/>
            <a:r>
              <a:rPr lang="en-US" dirty="0" smtClean="0">
                <a:solidFill>
                  <a:schemeClr val="tx1"/>
                </a:solidFill>
              </a:rPr>
              <a:t>You Have 2:00 Minutes to Speak</a:t>
            </a:r>
            <a:endParaRPr lang="en-US" dirty="0">
              <a:solidFill>
                <a:schemeClr val="tx1"/>
              </a:solidFill>
            </a:endParaRPr>
          </a:p>
        </p:txBody>
      </p:sp>
      <p:sp>
        <p:nvSpPr>
          <p:cNvPr id="14" name="Title 1"/>
          <p:cNvSpPr txBox="1">
            <a:spLocks/>
          </p:cNvSpPr>
          <p:nvPr/>
        </p:nvSpPr>
        <p:spPr>
          <a:xfrm>
            <a:off x="1" y="493636"/>
            <a:ext cx="8778874" cy="1755704"/>
          </a:xfrm>
          <a:prstGeom prst="rect">
            <a:avLst/>
          </a:prstGeom>
        </p:spPr>
        <p:txBody>
          <a:bodyPr>
            <a:noAutofit/>
          </a:bodyPr>
          <a:lstStyle>
            <a:lvl1pPr algn="l" rtl="0" eaLnBrk="1" fontAlgn="base" hangingPunct="1">
              <a:spcBef>
                <a:spcPct val="0"/>
              </a:spcBef>
              <a:spcAft>
                <a:spcPct val="0"/>
              </a:spcAft>
              <a:defRPr sz="3100" b="1" kern="1200" spc="-86">
                <a:solidFill>
                  <a:srgbClr val="1259A9"/>
                </a:solidFill>
                <a:latin typeface="Arial"/>
                <a:ea typeface="ＭＳ Ｐゴシック" charset="0"/>
                <a:cs typeface="Arial"/>
              </a:defRPr>
            </a:lvl1pPr>
            <a:lvl2pPr algn="l" rtl="0" eaLnBrk="1" fontAlgn="base" hangingPunct="1">
              <a:spcBef>
                <a:spcPct val="0"/>
              </a:spcBef>
              <a:spcAft>
                <a:spcPct val="0"/>
              </a:spcAft>
              <a:defRPr sz="3800" b="1">
                <a:solidFill>
                  <a:srgbClr val="1259A9"/>
                </a:solidFill>
                <a:latin typeface="Arial" charset="0"/>
                <a:ea typeface="ＭＳ Ｐゴシック" charset="0"/>
              </a:defRPr>
            </a:lvl2pPr>
            <a:lvl3pPr algn="l" rtl="0" eaLnBrk="1" fontAlgn="base" hangingPunct="1">
              <a:spcBef>
                <a:spcPct val="0"/>
              </a:spcBef>
              <a:spcAft>
                <a:spcPct val="0"/>
              </a:spcAft>
              <a:defRPr sz="3800" b="1">
                <a:solidFill>
                  <a:srgbClr val="1259A9"/>
                </a:solidFill>
                <a:latin typeface="Arial" charset="0"/>
                <a:ea typeface="ＭＳ Ｐゴシック" charset="0"/>
              </a:defRPr>
            </a:lvl3pPr>
            <a:lvl4pPr algn="l" rtl="0" eaLnBrk="1" fontAlgn="base" hangingPunct="1">
              <a:spcBef>
                <a:spcPct val="0"/>
              </a:spcBef>
              <a:spcAft>
                <a:spcPct val="0"/>
              </a:spcAft>
              <a:defRPr sz="3800" b="1">
                <a:solidFill>
                  <a:srgbClr val="1259A9"/>
                </a:solidFill>
                <a:latin typeface="Arial" charset="0"/>
                <a:ea typeface="ＭＳ Ｐゴシック" charset="0"/>
              </a:defRPr>
            </a:lvl4pPr>
            <a:lvl5pPr algn="l" rtl="0" eaLnBrk="1" fontAlgn="base" hangingPunct="1">
              <a:spcBef>
                <a:spcPct val="0"/>
              </a:spcBef>
              <a:spcAft>
                <a:spcPct val="0"/>
              </a:spcAft>
              <a:defRPr sz="3800" b="1">
                <a:solidFill>
                  <a:srgbClr val="1259A9"/>
                </a:solidFill>
                <a:latin typeface="Arial" charset="0"/>
                <a:ea typeface="ＭＳ Ｐゴシック" charset="0"/>
              </a:defRPr>
            </a:lvl5pPr>
            <a:lvl6pPr marL="391866" algn="l" rtl="0" eaLnBrk="1" fontAlgn="base" hangingPunct="1">
              <a:spcBef>
                <a:spcPct val="0"/>
              </a:spcBef>
              <a:spcAft>
                <a:spcPct val="0"/>
              </a:spcAft>
              <a:defRPr sz="3800" b="1">
                <a:solidFill>
                  <a:srgbClr val="1259A9"/>
                </a:solidFill>
                <a:latin typeface="Arial" charset="0"/>
                <a:ea typeface="ＭＳ Ｐゴシック" charset="0"/>
              </a:defRPr>
            </a:lvl6pPr>
            <a:lvl7pPr marL="783732" algn="l" rtl="0" eaLnBrk="1" fontAlgn="base" hangingPunct="1">
              <a:spcBef>
                <a:spcPct val="0"/>
              </a:spcBef>
              <a:spcAft>
                <a:spcPct val="0"/>
              </a:spcAft>
              <a:defRPr sz="3800" b="1">
                <a:solidFill>
                  <a:srgbClr val="1259A9"/>
                </a:solidFill>
                <a:latin typeface="Arial" charset="0"/>
                <a:ea typeface="ＭＳ Ｐゴシック" charset="0"/>
              </a:defRPr>
            </a:lvl7pPr>
            <a:lvl8pPr marL="1175598" algn="l" rtl="0" eaLnBrk="1" fontAlgn="base" hangingPunct="1">
              <a:spcBef>
                <a:spcPct val="0"/>
              </a:spcBef>
              <a:spcAft>
                <a:spcPct val="0"/>
              </a:spcAft>
              <a:defRPr sz="3800" b="1">
                <a:solidFill>
                  <a:srgbClr val="1259A9"/>
                </a:solidFill>
                <a:latin typeface="Arial" charset="0"/>
                <a:ea typeface="ＭＳ Ｐゴシック" charset="0"/>
              </a:defRPr>
            </a:lvl8pPr>
            <a:lvl9pPr marL="1567464" algn="l" rtl="0" eaLnBrk="1" fontAlgn="base" hangingPunct="1">
              <a:spcBef>
                <a:spcPct val="0"/>
              </a:spcBef>
              <a:spcAft>
                <a:spcPct val="0"/>
              </a:spcAft>
              <a:defRPr sz="3800" b="1">
                <a:solidFill>
                  <a:srgbClr val="1259A9"/>
                </a:solidFill>
                <a:latin typeface="Arial" charset="0"/>
                <a:ea typeface="ＭＳ Ｐゴシック" charset="0"/>
              </a:defRPr>
            </a:lvl9pPr>
          </a:lstStyle>
          <a:p>
            <a:pPr algn="ctr"/>
            <a:r>
              <a:rPr lang="en-US" sz="3200" dirty="0" smtClean="0"/>
              <a:t>Item III.B</a:t>
            </a:r>
          </a:p>
          <a:p>
            <a:pPr lvl="0" algn="ctr"/>
            <a:r>
              <a:rPr lang="en-US" sz="2600" dirty="0" smtClean="0"/>
              <a:t>Panel Discussion</a:t>
            </a:r>
            <a:endParaRPr lang="en-US" sz="2600" dirty="0"/>
          </a:p>
        </p:txBody>
      </p:sp>
    </p:spTree>
    <p:extLst>
      <p:ext uri="{BB962C8B-B14F-4D97-AF65-F5344CB8AC3E}">
        <p14:creationId xmlns:p14="http://schemas.microsoft.com/office/powerpoint/2010/main" val="2586973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hidden"/>
                                      </p:to>
                                    </p:set>
                                  </p:childTnLst>
                                </p:cTn>
                              </p:par>
                              <p:par>
                                <p:cTn id="7" presetID="22" presetClass="entr" presetSubtype="8"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left)">
                                      <p:cBhvr>
                                        <p:cTn id="9" dur="120000"/>
                                        <p:tgtEl>
                                          <p:spTgt spid="5"/>
                                        </p:tgtEl>
                                      </p:cBhvr>
                                    </p:animEffect>
                                  </p:childTnLst>
                                </p:cTn>
                              </p:par>
                              <p:par>
                                <p:cTn id="10" presetID="0" presetClass="path" presetSubtype="0" fill="hold" grpId="0" nodeType="withEffect">
                                  <p:stCondLst>
                                    <p:cond delay="0"/>
                                  </p:stCondLst>
                                  <p:childTnLst>
                                    <p:animMotion origin="layout" path="M 3.33333E-6 4.07407E-6 L 0.87691 -0.00525 " pathEditMode="relative" rAng="0" ptsTypes="AA">
                                      <p:cBhvr>
                                        <p:cTn id="11" dur="120000" fill="hold"/>
                                        <p:tgtEl>
                                          <p:spTgt spid="6"/>
                                        </p:tgtEl>
                                        <p:attrNameLst>
                                          <p:attrName>ppt_x</p:attrName>
                                          <p:attrName>ppt_y</p:attrName>
                                        </p:attrNameLst>
                                      </p:cBhvr>
                                      <p:rCtr x="43837" y="-278"/>
                                    </p:animMotion>
                                  </p:childTnLst>
                                </p:cTn>
                              </p:par>
                              <p:par>
                                <p:cTn id="12" presetID="26" presetClass="emph" presetSubtype="0" fill="hold" nodeType="withEffect">
                                  <p:stCondLst>
                                    <p:cond delay="0"/>
                                  </p:stCondLst>
                                  <p:childTnLst>
                                    <p:animEffect transition="out" filter="fade">
                                      <p:cBhvr>
                                        <p:cTn id="13" dur="500" tmFilter="0, 0; .2, .5; .8, .5; 1, 0"/>
                                        <p:tgtEl>
                                          <p:spTgt spid="7">
                                            <p:txEl>
                                              <p:pRg st="0" end="0"/>
                                            </p:txEl>
                                          </p:spTgt>
                                        </p:tgtEl>
                                      </p:cBhvr>
                                    </p:animEffect>
                                    <p:animScale>
                                      <p:cBhvr>
                                        <p:cTn id="14" dur="250" autoRev="1" fill="hold"/>
                                        <p:tgtEl>
                                          <p:spTgt spid="7">
                                            <p:txEl>
                                              <p:pRg st="0" end="0"/>
                                            </p:txEl>
                                          </p:spTgt>
                                        </p:tgtEl>
                                      </p:cBhvr>
                                      <p:by x="105000" y="105000"/>
                                    </p:animScale>
                                  </p:childTnLst>
                                </p:cTn>
                              </p:par>
                              <p:par>
                                <p:cTn id="15" presetID="26" presetClass="emph" presetSubtype="0" fill="hold" nodeType="withEffect">
                                  <p:stCondLst>
                                    <p:cond delay="59000"/>
                                  </p:stCondLst>
                                  <p:childTnLst>
                                    <p:animEffect transition="out" filter="fade">
                                      <p:cBhvr>
                                        <p:cTn id="16" dur="500" tmFilter="0, 0; .2, .5; .8, .5; 1, 0"/>
                                        <p:tgtEl>
                                          <p:spTgt spid="9">
                                            <p:txEl>
                                              <p:pRg st="0" end="0"/>
                                            </p:txEl>
                                          </p:spTgt>
                                        </p:tgtEl>
                                      </p:cBhvr>
                                    </p:animEffect>
                                    <p:animScale>
                                      <p:cBhvr>
                                        <p:cTn id="17" dur="250" autoRev="1" fill="hold"/>
                                        <p:tgtEl>
                                          <p:spTgt spid="9">
                                            <p:txEl>
                                              <p:pRg st="0" end="0"/>
                                            </p:txEl>
                                          </p:spTgt>
                                        </p:tgtEl>
                                      </p:cBhvr>
                                      <p:by x="105000" y="105000"/>
                                    </p:animScale>
                                  </p:childTnLst>
                                </p:cTn>
                              </p:par>
                            </p:childTnLst>
                          </p:cTn>
                        </p:par>
                        <p:par>
                          <p:cTn id="18" fill="hold">
                            <p:stCondLst>
                              <p:cond delay="120000"/>
                            </p:stCondLst>
                            <p:childTnLst>
                              <p:par>
                                <p:cTn id="19" presetID="10" presetClass="entr" presetSubtype="0" fill="hold" grpId="1" nodeType="after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500"/>
                                        <p:tgtEl>
                                          <p:spTgt spid="12">
                                            <p:txEl>
                                              <p:pRg st="0" end="0"/>
                                            </p:txEl>
                                          </p:spTgt>
                                        </p:tgtEl>
                                      </p:cBhvr>
                                    </p:animEffect>
                                  </p:childTnLst>
                                </p:cTn>
                              </p:par>
                              <p:par>
                                <p:cTn id="22" presetID="26" presetClass="emph" presetSubtype="0" repeatCount="2000" fill="hold" nodeType="withEffect">
                                  <p:stCondLst>
                                    <p:cond delay="0"/>
                                  </p:stCondLst>
                                  <p:childTnLst>
                                    <p:animEffect transition="out" filter="fade">
                                      <p:cBhvr>
                                        <p:cTn id="23" dur="500" tmFilter="0, 0; .2, .5; .8, .5; 1, 0"/>
                                        <p:tgtEl>
                                          <p:spTgt spid="12">
                                            <p:txEl>
                                              <p:pRg st="0" end="0"/>
                                            </p:txEl>
                                          </p:spTgt>
                                        </p:tgtEl>
                                      </p:cBhvr>
                                    </p:animEffect>
                                    <p:animScale>
                                      <p:cBhvr>
                                        <p:cTn id="24" dur="250" autoRev="1" fill="hold"/>
                                        <p:tgtEl>
                                          <p:spTgt spid="12">
                                            <p:txEl>
                                              <p:pRg st="0" end="0"/>
                                            </p:txEl>
                                          </p:spTgt>
                                        </p:tgtEl>
                                      </p:cBhvr>
                                      <p:by x="105000" y="105000"/>
                                    </p:animScale>
                                  </p:childTnLst>
                                </p:cTn>
                              </p:par>
                              <p:par>
                                <p:cTn id="25" presetID="26" presetClass="emph" presetSubtype="0" repeatCount="2000" fill="hold" nodeType="withEffect">
                                  <p:stCondLst>
                                    <p:cond delay="0"/>
                                  </p:stCondLst>
                                  <p:childTnLst>
                                    <p:animEffect transition="out" filter="fade">
                                      <p:cBhvr>
                                        <p:cTn id="26" dur="500" tmFilter="0, 0; .2, .5; .8, .5; 1, 0"/>
                                        <p:tgtEl>
                                          <p:spTgt spid="8">
                                            <p:txEl>
                                              <p:pRg st="0" end="0"/>
                                            </p:txEl>
                                          </p:spTgt>
                                        </p:tgtEl>
                                      </p:cBhvr>
                                    </p:animEffect>
                                    <p:animScale>
                                      <p:cBhvr>
                                        <p:cTn id="27" dur="250" autoRev="1" fill="hold"/>
                                        <p:tgtEl>
                                          <p:spTgt spid="8">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build="allAtOnce"/>
      <p:bldP spid="12" grpId="1"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85258" y="1700566"/>
            <a:ext cx="8033142" cy="1583994"/>
          </a:xfrm>
        </p:spPr>
        <p:txBody>
          <a:bodyPr>
            <a:normAutofit/>
          </a:bodyPr>
          <a:lstStyle/>
          <a:p>
            <a:pPr lvl="0">
              <a:buSzPct val="104000"/>
            </a:pPr>
            <a:r>
              <a:rPr lang="en-US" sz="4400" dirty="0" smtClean="0"/>
              <a:t>Preliminary Matters</a:t>
            </a:r>
            <a:endParaRPr lang="en-US" sz="4400" dirty="0"/>
          </a:p>
        </p:txBody>
      </p:sp>
      <p:sp>
        <p:nvSpPr>
          <p:cNvPr id="10" name="Text Placeholder 9"/>
          <p:cNvSpPr>
            <a:spLocks noGrp="1"/>
          </p:cNvSpPr>
          <p:nvPr>
            <p:ph type="body" idx="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pPr>
              <a:defRPr/>
            </a:pPr>
            <a:fld id="{67D3D9F3-F72D-A14D-9F41-C0CEF54B3E74}" type="slidenum">
              <a:rPr lang="en-US" smtClean="0"/>
              <a:pPr>
                <a:defRPr/>
              </a:pPr>
              <a:t>3</a:t>
            </a:fld>
            <a:endParaRPr lang="en-US" dirty="0"/>
          </a:p>
        </p:txBody>
      </p:sp>
      <p:sp>
        <p:nvSpPr>
          <p:cNvPr id="6" name="Text Placeholder 9"/>
          <p:cNvSpPr txBox="1">
            <a:spLocks/>
          </p:cNvSpPr>
          <p:nvPr/>
        </p:nvSpPr>
        <p:spPr bwMode="auto">
          <a:xfrm>
            <a:off x="655677" y="3449249"/>
            <a:ext cx="7321406" cy="1079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78373" tIns="39187" rIns="78373" bIns="39187" numCol="1" anchor="t" anchorCtr="0" compatLnSpc="1">
            <a:prstTxWarp prst="textNoShape">
              <a:avLst/>
            </a:prstTxWarp>
            <a:normAutofit/>
          </a:bodyPr>
          <a:lstStyle>
            <a:lvl1pPr marL="0" indent="0" algn="l" rtl="0" eaLnBrk="1" fontAlgn="base" hangingPunct="1">
              <a:spcBef>
                <a:spcPct val="20000"/>
              </a:spcBef>
              <a:spcAft>
                <a:spcPct val="0"/>
              </a:spcAft>
              <a:buClr>
                <a:srgbClr val="1259A9"/>
              </a:buClr>
              <a:buSzPct val="85000"/>
              <a:buFont typeface="Arial" charset="0"/>
              <a:buNone/>
              <a:defRPr sz="2100" b="0" kern="1200">
                <a:solidFill>
                  <a:schemeClr val="bg2">
                    <a:lumMod val="10000"/>
                    <a:lumOff val="90000"/>
                  </a:schemeClr>
                </a:solidFill>
                <a:latin typeface="Arial"/>
                <a:ea typeface="ＭＳ Ｐゴシック" charset="0"/>
                <a:cs typeface="Arial"/>
              </a:defRPr>
            </a:lvl1pPr>
            <a:lvl2pPr marL="391866" indent="0" algn="l" rtl="0" eaLnBrk="1" fontAlgn="base" hangingPunct="1">
              <a:spcBef>
                <a:spcPct val="20000"/>
              </a:spcBef>
              <a:spcAft>
                <a:spcPct val="0"/>
              </a:spcAft>
              <a:buClr>
                <a:srgbClr val="1259A9"/>
              </a:buClr>
              <a:buSzPct val="85000"/>
              <a:buFont typeface="Lucida Grande"/>
              <a:buNone/>
              <a:defRPr sz="1500" b="0" kern="1200">
                <a:solidFill>
                  <a:schemeClr val="tx1">
                    <a:tint val="75000"/>
                  </a:schemeClr>
                </a:solidFill>
                <a:latin typeface="Arial"/>
                <a:ea typeface="ＭＳ Ｐゴシック" charset="0"/>
                <a:cs typeface="Arial"/>
              </a:defRPr>
            </a:lvl2pPr>
            <a:lvl3pPr marL="783732" indent="0" algn="l" rtl="0" eaLnBrk="1" fontAlgn="base" hangingPunct="1">
              <a:spcBef>
                <a:spcPct val="20000"/>
              </a:spcBef>
              <a:spcAft>
                <a:spcPct val="0"/>
              </a:spcAft>
              <a:buClr>
                <a:srgbClr val="1259A9"/>
              </a:buClr>
              <a:buSzPct val="90000"/>
              <a:buFont typeface="Lucida Grande"/>
              <a:buNone/>
              <a:defRPr sz="1400" b="0" i="1" kern="1200">
                <a:solidFill>
                  <a:schemeClr val="tx1">
                    <a:tint val="75000"/>
                  </a:schemeClr>
                </a:solidFill>
                <a:latin typeface="Arial"/>
                <a:ea typeface="ＭＳ Ｐゴシック" charset="0"/>
                <a:cs typeface="Arial"/>
              </a:defRPr>
            </a:lvl3pPr>
            <a:lvl4pPr marL="1175598" indent="0" algn="l" rtl="0" eaLnBrk="1" fontAlgn="base" hangingPunct="1">
              <a:spcBef>
                <a:spcPct val="20000"/>
              </a:spcBef>
              <a:spcAft>
                <a:spcPct val="0"/>
              </a:spcAft>
              <a:buClr>
                <a:srgbClr val="1259A9"/>
              </a:buClr>
              <a:buFont typeface="Arial" charset="0"/>
              <a:buNone/>
              <a:defRPr sz="1200" b="0" kern="1200">
                <a:solidFill>
                  <a:schemeClr val="tx1">
                    <a:tint val="75000"/>
                  </a:schemeClr>
                </a:solidFill>
                <a:latin typeface="Arial"/>
                <a:ea typeface="ＭＳ Ｐゴシック" charset="0"/>
                <a:cs typeface="Arial"/>
              </a:defRPr>
            </a:lvl4pPr>
            <a:lvl5pPr marL="1567464" indent="0" algn="l" rtl="0" eaLnBrk="1" fontAlgn="base" hangingPunct="1">
              <a:spcBef>
                <a:spcPct val="20000"/>
              </a:spcBef>
              <a:spcAft>
                <a:spcPct val="0"/>
              </a:spcAft>
              <a:buClr>
                <a:srgbClr val="1259A9"/>
              </a:buClr>
              <a:buSzPct val="100000"/>
              <a:buFont typeface="Arial" charset="0"/>
              <a:buNone/>
              <a:defRPr sz="1200" b="0" i="1" kern="1200">
                <a:solidFill>
                  <a:schemeClr val="tx1">
                    <a:tint val="75000"/>
                  </a:schemeClr>
                </a:solidFill>
                <a:latin typeface="Arial"/>
                <a:ea typeface="ＭＳ Ｐゴシック" charset="0"/>
                <a:cs typeface="Arial"/>
              </a:defRPr>
            </a:lvl5pPr>
            <a:lvl6pPr marL="1959331" indent="0" algn="l" defTabSz="783732" rtl="0" eaLnBrk="1" latinLnBrk="0" hangingPunct="1">
              <a:spcBef>
                <a:spcPct val="20000"/>
              </a:spcBef>
              <a:buClr>
                <a:schemeClr val="accent1"/>
              </a:buClr>
              <a:buFont typeface="Arial" pitchFamily="34" charset="0"/>
              <a:buNone/>
              <a:defRPr sz="1200" kern="1200">
                <a:solidFill>
                  <a:schemeClr val="tx1">
                    <a:tint val="75000"/>
                  </a:schemeClr>
                </a:solidFill>
                <a:latin typeface="+mn-lt"/>
                <a:ea typeface="+mn-ea"/>
                <a:cs typeface="+mn-cs"/>
              </a:defRPr>
            </a:lvl6pPr>
            <a:lvl7pPr marL="2351197" indent="0" algn="l" defTabSz="783732" rtl="0" eaLnBrk="1" latinLnBrk="0" hangingPunct="1">
              <a:spcBef>
                <a:spcPct val="20000"/>
              </a:spcBef>
              <a:buClr>
                <a:schemeClr val="accent1"/>
              </a:buClr>
              <a:buFont typeface="Arial" pitchFamily="34" charset="0"/>
              <a:buNone/>
              <a:defRPr sz="1200" kern="1200">
                <a:solidFill>
                  <a:schemeClr val="tx1">
                    <a:tint val="75000"/>
                  </a:schemeClr>
                </a:solidFill>
                <a:latin typeface="+mn-lt"/>
                <a:ea typeface="+mn-ea"/>
                <a:cs typeface="+mn-cs"/>
              </a:defRPr>
            </a:lvl7pPr>
            <a:lvl8pPr marL="2743063" indent="0" algn="l" defTabSz="783732" rtl="0" eaLnBrk="1" latinLnBrk="0" hangingPunct="1">
              <a:spcBef>
                <a:spcPct val="20000"/>
              </a:spcBef>
              <a:buClr>
                <a:schemeClr val="accent1"/>
              </a:buClr>
              <a:buFont typeface="Arial" pitchFamily="34" charset="0"/>
              <a:buNone/>
              <a:defRPr sz="1200" kern="1200">
                <a:solidFill>
                  <a:schemeClr val="tx1">
                    <a:tint val="75000"/>
                  </a:schemeClr>
                </a:solidFill>
                <a:latin typeface="+mn-lt"/>
                <a:ea typeface="+mn-ea"/>
                <a:cs typeface="+mn-cs"/>
              </a:defRPr>
            </a:lvl8pPr>
            <a:lvl9pPr marL="3134929" indent="0" algn="l" defTabSz="783732" rtl="0" eaLnBrk="1" latinLnBrk="0" hangingPunct="1">
              <a:spcBef>
                <a:spcPct val="20000"/>
              </a:spcBef>
              <a:buClr>
                <a:schemeClr val="accent1"/>
              </a:buClr>
              <a:buFont typeface="Arial" pitchFamily="34" charset="0"/>
              <a:buNone/>
              <a:defRPr sz="1200" kern="1200">
                <a:solidFill>
                  <a:schemeClr val="tx1">
                    <a:tint val="75000"/>
                  </a:schemeClr>
                </a:solidFill>
                <a:latin typeface="+mn-lt"/>
                <a:ea typeface="+mn-ea"/>
                <a:cs typeface="+mn-cs"/>
              </a:defRPr>
            </a:lvl9pPr>
          </a:lstStyle>
          <a:p>
            <a:r>
              <a:rPr lang="en-US" dirty="0" smtClean="0"/>
              <a:t>Item II</a:t>
            </a:r>
            <a:endParaRPr lang="en-US" dirty="0"/>
          </a:p>
        </p:txBody>
      </p:sp>
    </p:spTree>
    <p:extLst>
      <p:ext uri="{BB962C8B-B14F-4D97-AF65-F5344CB8AC3E}">
        <p14:creationId xmlns:p14="http://schemas.microsoft.com/office/powerpoint/2010/main" val="1804669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pPr>
              <a:defRPr/>
            </a:pPr>
            <a:fld id="{67D3D9F3-F72D-A14D-9F41-C0CEF54B3E74}" type="slidenum">
              <a:rPr lang="en-US" smtClean="0"/>
              <a:pPr>
                <a:defRPr/>
              </a:pPr>
              <a:t>30</a:t>
            </a:fld>
            <a:endParaRPr lang="en-US" dirty="0"/>
          </a:p>
        </p:txBody>
      </p:sp>
      <p:sp>
        <p:nvSpPr>
          <p:cNvPr id="6" name="Title 1"/>
          <p:cNvSpPr txBox="1">
            <a:spLocks/>
          </p:cNvSpPr>
          <p:nvPr/>
        </p:nvSpPr>
        <p:spPr>
          <a:xfrm>
            <a:off x="2415719" y="2140583"/>
            <a:ext cx="4001470" cy="669712"/>
          </a:xfrm>
          <a:prstGeom prst="rect">
            <a:avLst/>
          </a:prstGeom>
        </p:spPr>
        <p:txBody>
          <a:bodyPr vert="horz" lIns="78373" tIns="39187" rIns="78373" bIns="39187" rtlCol="0" anchor="b" anchorCtr="0">
            <a:noAutofit/>
          </a:bodyPr>
          <a:lstStyle>
            <a:lvl1pPr algn="l" rtl="0" eaLnBrk="1" fontAlgn="base" hangingPunct="1">
              <a:spcBef>
                <a:spcPct val="0"/>
              </a:spcBef>
              <a:spcAft>
                <a:spcPct val="0"/>
              </a:spcAft>
              <a:defRPr sz="3100" b="1" kern="1200" spc="-86">
                <a:solidFill>
                  <a:srgbClr val="1259A9"/>
                </a:solidFill>
                <a:latin typeface="Arial"/>
                <a:ea typeface="ＭＳ Ｐゴシック" charset="0"/>
                <a:cs typeface="Arial"/>
              </a:defRPr>
            </a:lvl1pPr>
            <a:lvl2pPr algn="l" rtl="0" eaLnBrk="1" fontAlgn="base" hangingPunct="1">
              <a:spcBef>
                <a:spcPct val="0"/>
              </a:spcBef>
              <a:spcAft>
                <a:spcPct val="0"/>
              </a:spcAft>
              <a:defRPr sz="3800" b="1">
                <a:solidFill>
                  <a:srgbClr val="1259A9"/>
                </a:solidFill>
                <a:latin typeface="Arial" charset="0"/>
                <a:ea typeface="ＭＳ Ｐゴシック" charset="0"/>
              </a:defRPr>
            </a:lvl2pPr>
            <a:lvl3pPr algn="l" rtl="0" eaLnBrk="1" fontAlgn="base" hangingPunct="1">
              <a:spcBef>
                <a:spcPct val="0"/>
              </a:spcBef>
              <a:spcAft>
                <a:spcPct val="0"/>
              </a:spcAft>
              <a:defRPr sz="3800" b="1">
                <a:solidFill>
                  <a:srgbClr val="1259A9"/>
                </a:solidFill>
                <a:latin typeface="Arial" charset="0"/>
                <a:ea typeface="ＭＳ Ｐゴシック" charset="0"/>
              </a:defRPr>
            </a:lvl3pPr>
            <a:lvl4pPr algn="l" rtl="0" eaLnBrk="1" fontAlgn="base" hangingPunct="1">
              <a:spcBef>
                <a:spcPct val="0"/>
              </a:spcBef>
              <a:spcAft>
                <a:spcPct val="0"/>
              </a:spcAft>
              <a:defRPr sz="3800" b="1">
                <a:solidFill>
                  <a:srgbClr val="1259A9"/>
                </a:solidFill>
                <a:latin typeface="Arial" charset="0"/>
                <a:ea typeface="ＭＳ Ｐゴシック" charset="0"/>
              </a:defRPr>
            </a:lvl4pPr>
            <a:lvl5pPr algn="l" rtl="0" eaLnBrk="1" fontAlgn="base" hangingPunct="1">
              <a:spcBef>
                <a:spcPct val="0"/>
              </a:spcBef>
              <a:spcAft>
                <a:spcPct val="0"/>
              </a:spcAft>
              <a:defRPr sz="3800" b="1">
                <a:solidFill>
                  <a:srgbClr val="1259A9"/>
                </a:solidFill>
                <a:latin typeface="Arial" charset="0"/>
                <a:ea typeface="ＭＳ Ｐゴシック" charset="0"/>
              </a:defRPr>
            </a:lvl5pPr>
            <a:lvl6pPr marL="391866" algn="l" rtl="0" eaLnBrk="1" fontAlgn="base" hangingPunct="1">
              <a:spcBef>
                <a:spcPct val="0"/>
              </a:spcBef>
              <a:spcAft>
                <a:spcPct val="0"/>
              </a:spcAft>
              <a:defRPr sz="3800" b="1">
                <a:solidFill>
                  <a:srgbClr val="1259A9"/>
                </a:solidFill>
                <a:latin typeface="Arial" charset="0"/>
                <a:ea typeface="ＭＳ Ｐゴシック" charset="0"/>
              </a:defRPr>
            </a:lvl6pPr>
            <a:lvl7pPr marL="783732" algn="l" rtl="0" eaLnBrk="1" fontAlgn="base" hangingPunct="1">
              <a:spcBef>
                <a:spcPct val="0"/>
              </a:spcBef>
              <a:spcAft>
                <a:spcPct val="0"/>
              </a:spcAft>
              <a:defRPr sz="3800" b="1">
                <a:solidFill>
                  <a:srgbClr val="1259A9"/>
                </a:solidFill>
                <a:latin typeface="Arial" charset="0"/>
                <a:ea typeface="ＭＳ Ｐゴシック" charset="0"/>
              </a:defRPr>
            </a:lvl7pPr>
            <a:lvl8pPr marL="1175598" algn="l" rtl="0" eaLnBrk="1" fontAlgn="base" hangingPunct="1">
              <a:spcBef>
                <a:spcPct val="0"/>
              </a:spcBef>
              <a:spcAft>
                <a:spcPct val="0"/>
              </a:spcAft>
              <a:defRPr sz="3800" b="1">
                <a:solidFill>
                  <a:srgbClr val="1259A9"/>
                </a:solidFill>
                <a:latin typeface="Arial" charset="0"/>
                <a:ea typeface="ＭＳ Ｐゴシック" charset="0"/>
              </a:defRPr>
            </a:lvl8pPr>
            <a:lvl9pPr marL="1567464" algn="l" rtl="0" eaLnBrk="1" fontAlgn="base" hangingPunct="1">
              <a:spcBef>
                <a:spcPct val="0"/>
              </a:spcBef>
              <a:spcAft>
                <a:spcPct val="0"/>
              </a:spcAft>
              <a:defRPr sz="3800" b="1">
                <a:solidFill>
                  <a:srgbClr val="1259A9"/>
                </a:solidFill>
                <a:latin typeface="Arial" charset="0"/>
                <a:ea typeface="ＭＳ Ｐゴシック" charset="0"/>
              </a:defRPr>
            </a:lvl9pPr>
          </a:lstStyle>
          <a:p>
            <a:pPr>
              <a:lnSpc>
                <a:spcPct val="150000"/>
              </a:lnSpc>
            </a:pPr>
            <a:r>
              <a:rPr lang="en-US" sz="3200" dirty="0" smtClean="0"/>
              <a:t>      </a:t>
            </a:r>
            <a:r>
              <a:rPr lang="en-US" sz="4800" dirty="0" smtClean="0"/>
              <a:t>Adjournment</a:t>
            </a:r>
          </a:p>
        </p:txBody>
      </p:sp>
    </p:spTree>
    <p:extLst>
      <p:ext uri="{BB962C8B-B14F-4D97-AF65-F5344CB8AC3E}">
        <p14:creationId xmlns:p14="http://schemas.microsoft.com/office/powerpoint/2010/main" val="2552283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585259" y="806813"/>
            <a:ext cx="7753148" cy="669712"/>
          </a:xfrm>
        </p:spPr>
        <p:txBody>
          <a:bodyPr>
            <a:normAutofit fontScale="90000"/>
          </a:bodyPr>
          <a:lstStyle/>
          <a:p>
            <a:r>
              <a:rPr lang="en-US" dirty="0" smtClean="0"/>
              <a:t>SSAC Operating Principles - for Our Committee as a Whole</a:t>
            </a:r>
            <a:endParaRPr lang="en-US" dirty="0"/>
          </a:p>
        </p:txBody>
      </p:sp>
      <p:sp>
        <p:nvSpPr>
          <p:cNvPr id="5" name="Content Placeholder 4"/>
          <p:cNvSpPr>
            <a:spLocks noGrp="1"/>
          </p:cNvSpPr>
          <p:nvPr>
            <p:ph sz="half" idx="1"/>
          </p:nvPr>
        </p:nvSpPr>
        <p:spPr>
          <a:xfrm>
            <a:off x="585259" y="1467371"/>
            <a:ext cx="3606212" cy="3290801"/>
          </a:xfrm>
        </p:spPr>
        <p:txBody>
          <a:bodyPr/>
          <a:lstStyle/>
          <a:p>
            <a:r>
              <a:rPr lang="en-US" i="1" dirty="0" smtClean="0"/>
              <a:t>Future-Oriented</a:t>
            </a:r>
          </a:p>
          <a:p>
            <a:r>
              <a:rPr lang="en-US" i="1" dirty="0" smtClean="0"/>
              <a:t>Ambitious, but Practical</a:t>
            </a:r>
          </a:p>
          <a:p>
            <a:r>
              <a:rPr lang="en-US" i="1" dirty="0" smtClean="0"/>
              <a:t>Big Picture</a:t>
            </a:r>
          </a:p>
          <a:p>
            <a:r>
              <a:rPr lang="en-US" i="1" dirty="0" smtClean="0"/>
              <a:t>Learning</a:t>
            </a:r>
          </a:p>
          <a:p>
            <a:r>
              <a:rPr lang="en-US" i="1" dirty="0" smtClean="0"/>
              <a:t>Inclusive</a:t>
            </a:r>
            <a:endParaRPr lang="en-US" dirty="0"/>
          </a:p>
        </p:txBody>
      </p:sp>
      <p:sp>
        <p:nvSpPr>
          <p:cNvPr id="6" name="Content Placeholder 5"/>
          <p:cNvSpPr>
            <a:spLocks noGrp="1"/>
          </p:cNvSpPr>
          <p:nvPr>
            <p:ph sz="half" idx="2"/>
          </p:nvPr>
        </p:nvSpPr>
        <p:spPr>
          <a:xfrm>
            <a:off x="4506612" y="1476525"/>
            <a:ext cx="3831795" cy="3290801"/>
          </a:xfrm>
        </p:spPr>
        <p:txBody>
          <a:bodyPr/>
          <a:lstStyle/>
          <a:p>
            <a:r>
              <a:rPr lang="en-US" i="1" dirty="0" smtClean="0"/>
              <a:t>Healthy Conflict</a:t>
            </a:r>
          </a:p>
          <a:p>
            <a:r>
              <a:rPr lang="en-US" i="1" dirty="0" smtClean="0"/>
              <a:t>Collaborative Spirit</a:t>
            </a:r>
          </a:p>
          <a:p>
            <a:r>
              <a:rPr lang="en-US" i="1" dirty="0" smtClean="0"/>
              <a:t>Partner Well with City Staff and Council</a:t>
            </a:r>
          </a:p>
          <a:p>
            <a:r>
              <a:rPr lang="en-US" i="1" dirty="0" smtClean="0"/>
              <a:t>Transparency</a:t>
            </a:r>
            <a:endParaRPr lang="en-US" i="1" dirty="0"/>
          </a:p>
        </p:txBody>
      </p:sp>
    </p:spTree>
    <p:extLst>
      <p:ext uri="{BB962C8B-B14F-4D97-AF65-F5344CB8AC3E}">
        <p14:creationId xmlns:p14="http://schemas.microsoft.com/office/powerpoint/2010/main" val="1175370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SSAC Operating Principles - Committee</a:t>
            </a:r>
            <a:endParaRPr lang="en-US" dirty="0"/>
          </a:p>
        </p:txBody>
      </p:sp>
      <p:sp>
        <p:nvSpPr>
          <p:cNvPr id="5" name="Content Placeholder 4"/>
          <p:cNvSpPr>
            <a:spLocks noGrp="1"/>
          </p:cNvSpPr>
          <p:nvPr>
            <p:ph idx="1"/>
          </p:nvPr>
        </p:nvSpPr>
        <p:spPr/>
        <p:txBody>
          <a:bodyPr/>
          <a:lstStyle/>
          <a:p>
            <a:r>
              <a:rPr lang="en-US" sz="2600" b="1" i="1" dirty="0" smtClean="0"/>
              <a:t>Future-Oriented:</a:t>
            </a:r>
            <a:r>
              <a:rPr lang="en-US" sz="2600" i="1" dirty="0" smtClean="0"/>
              <a:t> </a:t>
            </a:r>
            <a:r>
              <a:rPr lang="en-US" sz="2600" dirty="0" smtClean="0">
                <a:cs typeface="ＭＳ Ｐゴシック" charset="0"/>
              </a:rPr>
              <a:t>Be </a:t>
            </a:r>
            <a:r>
              <a:rPr lang="en-US" sz="2600" dirty="0">
                <a:cs typeface="ＭＳ Ｐゴシック" charset="0"/>
              </a:rPr>
              <a:t>future-oriented, maybe 30 years ahead. This committee has the unique opportunity to use a prospective lens in guiding downtown Santa Barbara toward a thriving future.</a:t>
            </a:r>
          </a:p>
          <a:p>
            <a:endParaRPr lang="en-US" i="1" dirty="0" smtClean="0"/>
          </a:p>
          <a:p>
            <a:endParaRPr lang="en-US" i="1" dirty="0" smtClean="0"/>
          </a:p>
        </p:txBody>
      </p:sp>
    </p:spTree>
    <p:extLst>
      <p:ext uri="{BB962C8B-B14F-4D97-AF65-F5344CB8AC3E}">
        <p14:creationId xmlns:p14="http://schemas.microsoft.com/office/powerpoint/2010/main" val="4083719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SSAC Operating Principles - Committee</a:t>
            </a:r>
            <a:endParaRPr lang="en-US" dirty="0"/>
          </a:p>
        </p:txBody>
      </p:sp>
      <p:sp>
        <p:nvSpPr>
          <p:cNvPr id="5" name="Content Placeholder 4"/>
          <p:cNvSpPr>
            <a:spLocks noGrp="1"/>
          </p:cNvSpPr>
          <p:nvPr>
            <p:ph idx="1"/>
          </p:nvPr>
        </p:nvSpPr>
        <p:spPr/>
        <p:txBody>
          <a:bodyPr/>
          <a:lstStyle/>
          <a:p>
            <a:r>
              <a:rPr lang="en-US" sz="2600" b="1" i="1" dirty="0">
                <a:cs typeface="ＭＳ Ｐゴシック" charset="0"/>
              </a:rPr>
              <a:t>Ambitious, but </a:t>
            </a:r>
            <a:r>
              <a:rPr lang="en-US" sz="2600" b="1" i="1" dirty="0" smtClean="0">
                <a:cs typeface="ＭＳ Ｐゴシック" charset="0"/>
              </a:rPr>
              <a:t>Practical: </a:t>
            </a:r>
            <a:r>
              <a:rPr lang="en-US" sz="2600" dirty="0" smtClean="0">
                <a:cs typeface="ＭＳ Ｐゴシック" charset="0"/>
              </a:rPr>
              <a:t>Be </a:t>
            </a:r>
            <a:r>
              <a:rPr lang="en-US" sz="2600" dirty="0">
                <a:cs typeface="ＭＳ Ｐゴシック" charset="0"/>
              </a:rPr>
              <a:t>willing to advocate for change and for big picture, ambitious solutions, but also keep in mind the practicalities regarding potential sources of the funds and energy that will be necessary to make ambitious, long-term change possible.</a:t>
            </a:r>
          </a:p>
          <a:p>
            <a:endParaRPr lang="en-US" i="1" dirty="0" smtClean="0"/>
          </a:p>
          <a:p>
            <a:endParaRPr lang="en-US" i="1" dirty="0" smtClean="0"/>
          </a:p>
        </p:txBody>
      </p:sp>
    </p:spTree>
    <p:extLst>
      <p:ext uri="{BB962C8B-B14F-4D97-AF65-F5344CB8AC3E}">
        <p14:creationId xmlns:p14="http://schemas.microsoft.com/office/powerpoint/2010/main" val="3401087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SSAC Operating Principles - Committee</a:t>
            </a:r>
            <a:endParaRPr lang="en-US" dirty="0"/>
          </a:p>
        </p:txBody>
      </p:sp>
      <p:sp>
        <p:nvSpPr>
          <p:cNvPr id="5" name="Content Placeholder 4"/>
          <p:cNvSpPr>
            <a:spLocks noGrp="1"/>
          </p:cNvSpPr>
          <p:nvPr>
            <p:ph idx="1"/>
          </p:nvPr>
        </p:nvSpPr>
        <p:spPr/>
        <p:txBody>
          <a:bodyPr/>
          <a:lstStyle/>
          <a:p>
            <a:r>
              <a:rPr lang="en-US" sz="2600" b="1" i="1" dirty="0">
                <a:cs typeface="ＭＳ Ｐゴシック" charset="0"/>
              </a:rPr>
              <a:t>Big </a:t>
            </a:r>
            <a:r>
              <a:rPr lang="en-US" sz="2600" b="1" i="1" dirty="0" smtClean="0">
                <a:cs typeface="ＭＳ Ｐゴシック" charset="0"/>
              </a:rPr>
              <a:t>Picture: </a:t>
            </a:r>
            <a:r>
              <a:rPr lang="en-US" sz="2600" dirty="0" smtClean="0">
                <a:cs typeface="ＭＳ Ｐゴシック" charset="0"/>
              </a:rPr>
              <a:t>This </a:t>
            </a:r>
            <a:r>
              <a:rPr lang="en-US" sz="2600" dirty="0">
                <a:cs typeface="ＭＳ Ｐゴシック" charset="0"/>
              </a:rPr>
              <a:t>committee’s purview is a long-term master plan for downtown. We will not be able to dive deeply into the details of all topics. We will need to pick and choose the most important areas to focus on in our plan, and also be willing to leave the details of some issues to </a:t>
            </a:r>
            <a:r>
              <a:rPr lang="en-US" sz="2600" dirty="0" smtClean="0">
                <a:cs typeface="ＭＳ Ｐゴシック" charset="0"/>
              </a:rPr>
              <a:t>others.</a:t>
            </a:r>
            <a:endParaRPr lang="en-US" sz="2600" i="1" dirty="0" smtClean="0"/>
          </a:p>
          <a:p>
            <a:endParaRPr lang="en-US" i="1" dirty="0" smtClean="0"/>
          </a:p>
        </p:txBody>
      </p:sp>
    </p:spTree>
    <p:extLst>
      <p:ext uri="{BB962C8B-B14F-4D97-AF65-F5344CB8AC3E}">
        <p14:creationId xmlns:p14="http://schemas.microsoft.com/office/powerpoint/2010/main" val="1095366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SSAC Operating Principles - Committee</a:t>
            </a:r>
            <a:endParaRPr lang="en-US" dirty="0"/>
          </a:p>
        </p:txBody>
      </p:sp>
      <p:sp>
        <p:nvSpPr>
          <p:cNvPr id="5" name="Content Placeholder 4"/>
          <p:cNvSpPr>
            <a:spLocks noGrp="1"/>
          </p:cNvSpPr>
          <p:nvPr>
            <p:ph idx="1"/>
          </p:nvPr>
        </p:nvSpPr>
        <p:spPr/>
        <p:txBody>
          <a:bodyPr/>
          <a:lstStyle/>
          <a:p>
            <a:r>
              <a:rPr lang="en-US" sz="2600" b="1" i="1" dirty="0" smtClean="0">
                <a:cs typeface="ＭＳ Ｐゴシック" charset="0"/>
              </a:rPr>
              <a:t>Learning: </a:t>
            </a:r>
            <a:r>
              <a:rPr lang="en-US" sz="2600" dirty="0" smtClean="0">
                <a:cs typeface="ＭＳ Ｐゴシック" charset="0"/>
              </a:rPr>
              <a:t>State </a:t>
            </a:r>
            <a:r>
              <a:rPr lang="en-US" sz="2600" dirty="0">
                <a:cs typeface="ＭＳ Ｐゴシック" charset="0"/>
              </a:rPr>
              <a:t>Street is at the intersection of many varied and complex areas of regional life, and to be effective, our whole committee needs to get up to speed. We have many domain experts on and beyond our committee that can help us collectively ascend this steep learning curve.</a:t>
            </a:r>
            <a:endParaRPr lang="en-US" sz="2600" i="1" dirty="0" smtClean="0"/>
          </a:p>
          <a:p>
            <a:endParaRPr lang="en-US" i="1" dirty="0" smtClean="0"/>
          </a:p>
        </p:txBody>
      </p:sp>
    </p:spTree>
    <p:extLst>
      <p:ext uri="{BB962C8B-B14F-4D97-AF65-F5344CB8AC3E}">
        <p14:creationId xmlns:p14="http://schemas.microsoft.com/office/powerpoint/2010/main" val="3685688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SSAC Operating Principles - Committee</a:t>
            </a:r>
            <a:endParaRPr lang="en-US" dirty="0"/>
          </a:p>
        </p:txBody>
      </p:sp>
      <p:sp>
        <p:nvSpPr>
          <p:cNvPr id="5" name="Content Placeholder 4"/>
          <p:cNvSpPr>
            <a:spLocks noGrp="1"/>
          </p:cNvSpPr>
          <p:nvPr>
            <p:ph idx="1"/>
          </p:nvPr>
        </p:nvSpPr>
        <p:spPr/>
        <p:txBody>
          <a:bodyPr/>
          <a:lstStyle/>
          <a:p>
            <a:r>
              <a:rPr lang="en-US" sz="2600" b="1" i="1" dirty="0" smtClean="0">
                <a:cs typeface="ＭＳ Ｐゴシック" charset="0"/>
              </a:rPr>
              <a:t>Inclusive: </a:t>
            </a:r>
            <a:r>
              <a:rPr lang="en-US" sz="2600" dirty="0" smtClean="0">
                <a:cs typeface="ＭＳ Ｐゴシック" charset="0"/>
              </a:rPr>
              <a:t>We </a:t>
            </a:r>
            <a:r>
              <a:rPr lang="en-US" sz="2600" dirty="0">
                <a:cs typeface="ＭＳ Ｐゴシック" charset="0"/>
              </a:rPr>
              <a:t>are working on this project on behalf of all Santa </a:t>
            </a:r>
            <a:r>
              <a:rPr lang="en-US" sz="2600" dirty="0" err="1">
                <a:cs typeface="ＭＳ Ｐゴシック" charset="0"/>
              </a:rPr>
              <a:t>Barbarans</a:t>
            </a:r>
            <a:r>
              <a:rPr lang="en-US" sz="2600" dirty="0">
                <a:cs typeface="ＭＳ Ｐゴシック" charset="0"/>
              </a:rPr>
              <a:t> and many beyond our borders, and we want all demographics of people who might use downtown to see themselves represented in the output of our master planning process.</a:t>
            </a:r>
          </a:p>
          <a:p>
            <a:endParaRPr lang="en-US" i="1" dirty="0" smtClean="0"/>
          </a:p>
        </p:txBody>
      </p:sp>
    </p:spTree>
    <p:extLst>
      <p:ext uri="{BB962C8B-B14F-4D97-AF65-F5344CB8AC3E}">
        <p14:creationId xmlns:p14="http://schemas.microsoft.com/office/powerpoint/2010/main" val="3093991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SSAC Operating Principles - Committee</a:t>
            </a:r>
            <a:endParaRPr lang="en-US" dirty="0"/>
          </a:p>
        </p:txBody>
      </p:sp>
      <p:sp>
        <p:nvSpPr>
          <p:cNvPr id="5" name="Content Placeholder 4"/>
          <p:cNvSpPr>
            <a:spLocks noGrp="1"/>
          </p:cNvSpPr>
          <p:nvPr>
            <p:ph idx="1"/>
          </p:nvPr>
        </p:nvSpPr>
        <p:spPr/>
        <p:txBody>
          <a:bodyPr/>
          <a:lstStyle/>
          <a:p>
            <a:r>
              <a:rPr lang="en-US" sz="2600" b="1" i="1" dirty="0">
                <a:cs typeface="ＭＳ Ｐゴシック" charset="0"/>
              </a:rPr>
              <a:t>Healthy </a:t>
            </a:r>
            <a:r>
              <a:rPr lang="en-US" sz="2600" b="1" i="1" dirty="0" smtClean="0">
                <a:cs typeface="ＭＳ Ｐゴシック" charset="0"/>
              </a:rPr>
              <a:t>Conflict: </a:t>
            </a:r>
            <a:r>
              <a:rPr lang="en-US" sz="2600" dirty="0" smtClean="0">
                <a:cs typeface="ＭＳ Ｐゴシック" charset="0"/>
              </a:rPr>
              <a:t>There </a:t>
            </a:r>
            <a:r>
              <a:rPr lang="en-US" sz="2600" dirty="0">
                <a:cs typeface="ＭＳ Ｐゴシック" charset="0"/>
              </a:rPr>
              <a:t>will be a number of hot-button issues that will come before our committee, where our members may have strong opinions. Conflict can be a catalyst for creativity or for dysfunction, depending on how it’s held. We want to practice and cultivate respectful </a:t>
            </a:r>
            <a:r>
              <a:rPr lang="en-US" sz="2600" dirty="0" smtClean="0">
                <a:cs typeface="ＭＳ Ｐゴシック" charset="0"/>
              </a:rPr>
              <a:t>engagement.</a:t>
            </a:r>
            <a:endParaRPr lang="en-US" sz="2600" i="1" dirty="0" smtClean="0"/>
          </a:p>
        </p:txBody>
      </p:sp>
    </p:spTree>
    <p:extLst>
      <p:ext uri="{BB962C8B-B14F-4D97-AF65-F5344CB8AC3E}">
        <p14:creationId xmlns:p14="http://schemas.microsoft.com/office/powerpoint/2010/main" val="2558592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SSAC Operating Principles - Committee</a:t>
            </a:r>
            <a:endParaRPr lang="en-US" dirty="0"/>
          </a:p>
        </p:txBody>
      </p:sp>
      <p:sp>
        <p:nvSpPr>
          <p:cNvPr id="5" name="Content Placeholder 4"/>
          <p:cNvSpPr>
            <a:spLocks noGrp="1"/>
          </p:cNvSpPr>
          <p:nvPr>
            <p:ph idx="1"/>
          </p:nvPr>
        </p:nvSpPr>
        <p:spPr/>
        <p:txBody>
          <a:bodyPr/>
          <a:lstStyle/>
          <a:p>
            <a:r>
              <a:rPr lang="en-US" sz="2600" b="1" i="1" dirty="0">
                <a:cs typeface="ＭＳ Ｐゴシック" charset="0"/>
              </a:rPr>
              <a:t>Collaborative </a:t>
            </a:r>
            <a:r>
              <a:rPr lang="en-US" sz="2600" b="1" i="1" dirty="0" smtClean="0">
                <a:cs typeface="ＭＳ Ｐゴシック" charset="0"/>
              </a:rPr>
              <a:t>Spirit:</a:t>
            </a:r>
            <a:r>
              <a:rPr lang="en-US" sz="2600" dirty="0" smtClean="0">
                <a:cs typeface="ＭＳ Ｐゴシック" charset="0"/>
              </a:rPr>
              <a:t> </a:t>
            </a:r>
            <a:r>
              <a:rPr lang="en-US" sz="2600" dirty="0">
                <a:cs typeface="ＭＳ Ｐゴシック" charset="0"/>
              </a:rPr>
              <a:t>Our committee will model effective collaboration – seeking creative solutions, practicing mutual listening, providing honest and respectful feedback, and working as a cohesive unit. </a:t>
            </a:r>
            <a:r>
              <a:rPr lang="en-US" sz="2600" dirty="0" smtClean="0">
                <a:cs typeface="ＭＳ Ｐゴシック" charset="0"/>
              </a:rPr>
              <a:t>Our </a:t>
            </a:r>
            <a:r>
              <a:rPr lang="en-US" sz="2600" dirty="0">
                <a:cs typeface="ＭＳ Ｐゴシック" charset="0"/>
              </a:rPr>
              <a:t>success is dependent on the entire committee’s input and engagement.</a:t>
            </a:r>
          </a:p>
          <a:p>
            <a:endParaRPr lang="en-US" i="1" dirty="0" smtClean="0"/>
          </a:p>
        </p:txBody>
      </p:sp>
    </p:spTree>
    <p:extLst>
      <p:ext uri="{BB962C8B-B14F-4D97-AF65-F5344CB8AC3E}">
        <p14:creationId xmlns:p14="http://schemas.microsoft.com/office/powerpoint/2010/main" val="3670624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SSAC Operating Principles - Committee</a:t>
            </a:r>
            <a:endParaRPr lang="en-US" dirty="0"/>
          </a:p>
        </p:txBody>
      </p:sp>
      <p:sp>
        <p:nvSpPr>
          <p:cNvPr id="5" name="Content Placeholder 4"/>
          <p:cNvSpPr>
            <a:spLocks noGrp="1"/>
          </p:cNvSpPr>
          <p:nvPr>
            <p:ph idx="1"/>
          </p:nvPr>
        </p:nvSpPr>
        <p:spPr/>
        <p:txBody>
          <a:bodyPr/>
          <a:lstStyle/>
          <a:p>
            <a:r>
              <a:rPr lang="en-US" sz="2600" b="1" i="1" dirty="0">
                <a:cs typeface="ＭＳ Ｐゴシック" charset="0"/>
              </a:rPr>
              <a:t>Partner </a:t>
            </a:r>
            <a:r>
              <a:rPr lang="en-US" sz="2600" b="1" i="1" dirty="0" smtClean="0">
                <a:cs typeface="ＭＳ Ｐゴシック" charset="0"/>
              </a:rPr>
              <a:t>Well </a:t>
            </a:r>
            <a:r>
              <a:rPr lang="en-US" sz="2600" b="1" i="1" dirty="0">
                <a:cs typeface="ＭＳ Ｐゴシック" charset="0"/>
              </a:rPr>
              <a:t>with City Staff and </a:t>
            </a:r>
            <a:r>
              <a:rPr lang="en-US" sz="2600" b="1" i="1" dirty="0" smtClean="0">
                <a:cs typeface="ＭＳ Ｐゴシック" charset="0"/>
              </a:rPr>
              <a:t>Council: </a:t>
            </a:r>
            <a:r>
              <a:rPr lang="en-US" sz="2600" dirty="0" smtClean="0">
                <a:cs typeface="ＭＳ Ｐゴシック" charset="0"/>
              </a:rPr>
              <a:t>City </a:t>
            </a:r>
            <a:r>
              <a:rPr lang="en-US" sz="2600" dirty="0">
                <a:cs typeface="ＭＳ Ｐゴシック" charset="0"/>
              </a:rPr>
              <a:t>staff and the City Council hold the purview for planning and for management of the city day-to-day. Whatever we do, we need to stay in healthy partnership with them. </a:t>
            </a:r>
            <a:endParaRPr lang="en-US" sz="2600" i="1" dirty="0" smtClean="0"/>
          </a:p>
        </p:txBody>
      </p:sp>
    </p:spTree>
    <p:extLst>
      <p:ext uri="{BB962C8B-B14F-4D97-AF65-F5344CB8AC3E}">
        <p14:creationId xmlns:p14="http://schemas.microsoft.com/office/powerpoint/2010/main" val="2782124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 Opening Remarks and Announcements</a:t>
            </a:r>
            <a:endParaRPr lang="en-US" dirty="0"/>
          </a:p>
        </p:txBody>
      </p:sp>
      <p:sp>
        <p:nvSpPr>
          <p:cNvPr id="4" name="Slide Number Placeholder 3"/>
          <p:cNvSpPr>
            <a:spLocks noGrp="1"/>
          </p:cNvSpPr>
          <p:nvPr>
            <p:ph type="sldNum" sz="quarter" idx="4294967295"/>
          </p:nvPr>
        </p:nvSpPr>
        <p:spPr>
          <a:xfrm>
            <a:off x="0" y="4640263"/>
            <a:ext cx="771525" cy="261937"/>
          </a:xfrm>
        </p:spPr>
        <p:txBody>
          <a:bodyPr/>
          <a:lstStyle/>
          <a:p>
            <a:pPr>
              <a:defRPr/>
            </a:pPr>
            <a:fld id="{1F8709ED-0B43-604C-ADFF-238B0D293FD3}" type="slidenum">
              <a:rPr lang="en-US" smtClean="0"/>
              <a:pPr>
                <a:defRPr/>
              </a:pPr>
              <a:t>4</a:t>
            </a:fld>
            <a:endParaRPr lang="en-US" dirty="0"/>
          </a:p>
        </p:txBody>
      </p:sp>
    </p:spTree>
    <p:extLst>
      <p:ext uri="{BB962C8B-B14F-4D97-AF65-F5344CB8AC3E}">
        <p14:creationId xmlns:p14="http://schemas.microsoft.com/office/powerpoint/2010/main" val="156213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SSAC Operating Principles - Committee</a:t>
            </a:r>
            <a:endParaRPr lang="en-US" dirty="0"/>
          </a:p>
        </p:txBody>
      </p:sp>
      <p:sp>
        <p:nvSpPr>
          <p:cNvPr id="5" name="Content Placeholder 4"/>
          <p:cNvSpPr>
            <a:spLocks noGrp="1"/>
          </p:cNvSpPr>
          <p:nvPr>
            <p:ph idx="1"/>
          </p:nvPr>
        </p:nvSpPr>
        <p:spPr/>
        <p:txBody>
          <a:bodyPr/>
          <a:lstStyle/>
          <a:p>
            <a:r>
              <a:rPr lang="en-US" sz="2600" b="1" i="1" dirty="0" smtClean="0">
                <a:cs typeface="ＭＳ Ｐゴシック" charset="0"/>
              </a:rPr>
              <a:t>Transparency</a:t>
            </a:r>
            <a:r>
              <a:rPr lang="en-US" sz="2600" i="1" dirty="0" smtClean="0">
                <a:cs typeface="ＭＳ Ｐゴシック" charset="0"/>
              </a:rPr>
              <a:t>: </a:t>
            </a:r>
            <a:r>
              <a:rPr lang="en-US" sz="2600" dirty="0" smtClean="0">
                <a:cs typeface="ＭＳ Ｐゴシック" charset="0"/>
              </a:rPr>
              <a:t>We </a:t>
            </a:r>
            <a:r>
              <a:rPr lang="en-US" sz="2600" dirty="0">
                <a:cs typeface="ＭＳ Ｐゴシック" charset="0"/>
              </a:rPr>
              <a:t>are serving on behalf of the residents of Santa Barbara and many beyond, for whom State </a:t>
            </a:r>
            <a:r>
              <a:rPr lang="en-US" sz="2600" dirty="0" smtClean="0">
                <a:cs typeface="ＭＳ Ｐゴシック" charset="0"/>
              </a:rPr>
              <a:t>St. is or </a:t>
            </a:r>
            <a:r>
              <a:rPr lang="en-US" sz="2600" dirty="0">
                <a:cs typeface="ＭＳ Ｐゴシック" charset="0"/>
              </a:rPr>
              <a:t>could be a valuable resource. We want to make our </a:t>
            </a:r>
            <a:r>
              <a:rPr lang="en-US" sz="2600" dirty="0" smtClean="0">
                <a:cs typeface="ＭＳ Ｐゴシック" charset="0"/>
              </a:rPr>
              <a:t>deliberations, process, </a:t>
            </a:r>
            <a:r>
              <a:rPr lang="en-US" sz="2600" dirty="0">
                <a:cs typeface="ＭＳ Ｐゴシック" charset="0"/>
              </a:rPr>
              <a:t>and resources available to them, and to make sure they feel invited to engage </a:t>
            </a:r>
            <a:r>
              <a:rPr lang="en-US" sz="2600" dirty="0" smtClean="0">
                <a:cs typeface="ＭＳ Ｐゴシック" charset="0"/>
              </a:rPr>
              <a:t>and </a:t>
            </a:r>
            <a:r>
              <a:rPr lang="en-US" sz="2600" dirty="0">
                <a:cs typeface="ＭＳ Ｐゴシック" charset="0"/>
              </a:rPr>
              <a:t>share </a:t>
            </a:r>
            <a:r>
              <a:rPr lang="en-US" sz="2600" dirty="0" smtClean="0">
                <a:cs typeface="ＭＳ Ｐゴシック" charset="0"/>
              </a:rPr>
              <a:t>perspectives</a:t>
            </a:r>
            <a:r>
              <a:rPr lang="en-US" sz="2600" dirty="0">
                <a:cs typeface="ＭＳ Ｐゴシック" charset="0"/>
              </a:rPr>
              <a:t>.</a:t>
            </a:r>
            <a:endParaRPr lang="en-US" sz="2600" dirty="0"/>
          </a:p>
        </p:txBody>
      </p:sp>
    </p:spTree>
    <p:extLst>
      <p:ext uri="{BB962C8B-B14F-4D97-AF65-F5344CB8AC3E}">
        <p14:creationId xmlns:p14="http://schemas.microsoft.com/office/powerpoint/2010/main" val="1571531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585259" y="806813"/>
            <a:ext cx="7753148" cy="669712"/>
          </a:xfrm>
        </p:spPr>
        <p:txBody>
          <a:bodyPr>
            <a:normAutofit fontScale="90000"/>
          </a:bodyPr>
          <a:lstStyle/>
          <a:p>
            <a:r>
              <a:rPr lang="en-US" dirty="0" smtClean="0"/>
              <a:t>SSAC Operating Principles - for Each Committee Member</a:t>
            </a:r>
            <a:endParaRPr lang="en-US" dirty="0"/>
          </a:p>
        </p:txBody>
      </p:sp>
      <p:sp>
        <p:nvSpPr>
          <p:cNvPr id="5" name="Content Placeholder 4"/>
          <p:cNvSpPr>
            <a:spLocks noGrp="1"/>
          </p:cNvSpPr>
          <p:nvPr>
            <p:ph sz="half" idx="1"/>
          </p:nvPr>
        </p:nvSpPr>
        <p:spPr>
          <a:xfrm>
            <a:off x="585259" y="1467371"/>
            <a:ext cx="3606212" cy="3290801"/>
          </a:xfrm>
        </p:spPr>
        <p:txBody>
          <a:bodyPr/>
          <a:lstStyle/>
          <a:p>
            <a:r>
              <a:rPr lang="en-US" i="1" dirty="0" smtClean="0"/>
              <a:t>Open Your Perspective and Learn</a:t>
            </a:r>
          </a:p>
          <a:p>
            <a:r>
              <a:rPr lang="en-US" i="1" dirty="0" smtClean="0"/>
              <a:t>Respectful Engagement</a:t>
            </a:r>
          </a:p>
        </p:txBody>
      </p:sp>
      <p:sp>
        <p:nvSpPr>
          <p:cNvPr id="6" name="Content Placeholder 5"/>
          <p:cNvSpPr>
            <a:spLocks noGrp="1"/>
          </p:cNvSpPr>
          <p:nvPr>
            <p:ph sz="half" idx="2"/>
          </p:nvPr>
        </p:nvSpPr>
        <p:spPr>
          <a:xfrm>
            <a:off x="4506612" y="1476525"/>
            <a:ext cx="3831795" cy="3290801"/>
          </a:xfrm>
        </p:spPr>
        <p:txBody>
          <a:bodyPr/>
          <a:lstStyle/>
          <a:p>
            <a:r>
              <a:rPr lang="en-US" i="1" dirty="0" smtClean="0"/>
              <a:t>Mind Your Contribution</a:t>
            </a:r>
          </a:p>
          <a:p>
            <a:r>
              <a:rPr lang="en-US" i="1" dirty="0" smtClean="0"/>
              <a:t>Be an Ambassador for Our Committee and its Work</a:t>
            </a:r>
          </a:p>
        </p:txBody>
      </p:sp>
    </p:spTree>
    <p:extLst>
      <p:ext uri="{BB962C8B-B14F-4D97-AF65-F5344CB8AC3E}">
        <p14:creationId xmlns:p14="http://schemas.microsoft.com/office/powerpoint/2010/main" val="27787012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SSAC Operating Principles – Each Member</a:t>
            </a:r>
            <a:endParaRPr lang="en-US" dirty="0"/>
          </a:p>
        </p:txBody>
      </p:sp>
      <p:sp>
        <p:nvSpPr>
          <p:cNvPr id="5" name="Content Placeholder 4"/>
          <p:cNvSpPr>
            <a:spLocks noGrp="1"/>
          </p:cNvSpPr>
          <p:nvPr>
            <p:ph idx="1"/>
          </p:nvPr>
        </p:nvSpPr>
        <p:spPr/>
        <p:txBody>
          <a:bodyPr/>
          <a:lstStyle/>
          <a:p>
            <a:r>
              <a:rPr lang="en-US" sz="2600" b="1" i="1" dirty="0">
                <a:cs typeface="ＭＳ Ｐゴシック" charset="0"/>
              </a:rPr>
              <a:t>Open Your Perspective and </a:t>
            </a:r>
            <a:r>
              <a:rPr lang="en-US" sz="2600" b="1" i="1" dirty="0" smtClean="0">
                <a:cs typeface="ＭＳ Ｐゴシック" charset="0"/>
              </a:rPr>
              <a:t>Learn: </a:t>
            </a:r>
            <a:r>
              <a:rPr lang="en-US" sz="2600" dirty="0" smtClean="0">
                <a:cs typeface="ＭＳ Ｐゴシック" charset="0"/>
              </a:rPr>
              <a:t>Open </a:t>
            </a:r>
            <a:r>
              <a:rPr lang="en-US" sz="2600" dirty="0">
                <a:cs typeface="ＭＳ Ｐゴシック" charset="0"/>
              </a:rPr>
              <a:t>yourself to other perspectives and to new information. Try not to get stuck with what we think we already know, nor see ourselves as advocating for one particular perspective. Learn from others </a:t>
            </a:r>
            <a:r>
              <a:rPr lang="en-US" sz="2600" dirty="0" smtClean="0">
                <a:cs typeface="ＭＳ Ｐゴシック" charset="0"/>
              </a:rPr>
              <a:t>- use </a:t>
            </a:r>
            <a:r>
              <a:rPr lang="en-US" sz="2600" dirty="0">
                <a:cs typeface="ＭＳ Ｐゴシック" charset="0"/>
              </a:rPr>
              <a:t>your participation </a:t>
            </a:r>
            <a:r>
              <a:rPr lang="en-US" sz="2600" dirty="0" smtClean="0">
                <a:cs typeface="ＭＳ Ｐゴシック" charset="0"/>
              </a:rPr>
              <a:t>as </a:t>
            </a:r>
            <a:r>
              <a:rPr lang="en-US" sz="2600" dirty="0">
                <a:cs typeface="ＭＳ Ｐゴシック" charset="0"/>
              </a:rPr>
              <a:t>an opportunity to learn and broaden.</a:t>
            </a:r>
          </a:p>
          <a:p>
            <a:endParaRPr lang="en-US" sz="2800" dirty="0"/>
          </a:p>
        </p:txBody>
      </p:sp>
    </p:spTree>
    <p:extLst>
      <p:ext uri="{BB962C8B-B14F-4D97-AF65-F5344CB8AC3E}">
        <p14:creationId xmlns:p14="http://schemas.microsoft.com/office/powerpoint/2010/main" val="491970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SSAC Operating Principles – Each Member</a:t>
            </a:r>
            <a:endParaRPr lang="en-US" dirty="0"/>
          </a:p>
        </p:txBody>
      </p:sp>
      <p:sp>
        <p:nvSpPr>
          <p:cNvPr id="5" name="Content Placeholder 4"/>
          <p:cNvSpPr>
            <a:spLocks noGrp="1"/>
          </p:cNvSpPr>
          <p:nvPr>
            <p:ph idx="1"/>
          </p:nvPr>
        </p:nvSpPr>
        <p:spPr/>
        <p:txBody>
          <a:bodyPr/>
          <a:lstStyle/>
          <a:p>
            <a:r>
              <a:rPr lang="en-US" sz="2600" b="1" i="1" dirty="0" smtClean="0">
                <a:cs typeface="ＭＳ Ｐゴシック" charset="0"/>
              </a:rPr>
              <a:t>Respectful Engagement: </a:t>
            </a:r>
            <a:r>
              <a:rPr lang="en-US" sz="2600" dirty="0">
                <a:cs typeface="ＭＳ Ｐゴシック" charset="0"/>
              </a:rPr>
              <a:t>This master planning process </a:t>
            </a:r>
            <a:r>
              <a:rPr lang="en-US" sz="2600" dirty="0" smtClean="0">
                <a:cs typeface="ＭＳ Ｐゴシック" charset="0"/>
              </a:rPr>
              <a:t>will </a:t>
            </a:r>
            <a:r>
              <a:rPr lang="en-US" sz="2600" dirty="0">
                <a:cs typeface="ＭＳ Ｐゴシック" charset="0"/>
              </a:rPr>
              <a:t>have many twists and turns. Stay hopeful and </a:t>
            </a:r>
            <a:r>
              <a:rPr lang="en-US" sz="2600" dirty="0" smtClean="0">
                <a:cs typeface="ＭＳ Ｐゴシック" charset="0"/>
              </a:rPr>
              <a:t>positive. </a:t>
            </a:r>
            <a:r>
              <a:rPr lang="en-US" sz="2600" dirty="0">
                <a:cs typeface="ＭＳ Ｐゴシック" charset="0"/>
              </a:rPr>
              <a:t>Communicate directly and supportively when you think something can be done better. Engage respectfully with others, listen more than you talk, and express differences in a way that doesn’t diminish others and their perspectives.</a:t>
            </a:r>
          </a:p>
          <a:p>
            <a:endParaRPr lang="en-US" sz="2800" dirty="0">
              <a:cs typeface="ＭＳ Ｐゴシック" charset="0"/>
            </a:endParaRPr>
          </a:p>
          <a:p>
            <a:endParaRPr lang="en-US" sz="2800" dirty="0"/>
          </a:p>
        </p:txBody>
      </p:sp>
    </p:spTree>
    <p:extLst>
      <p:ext uri="{BB962C8B-B14F-4D97-AF65-F5344CB8AC3E}">
        <p14:creationId xmlns:p14="http://schemas.microsoft.com/office/powerpoint/2010/main" val="3441226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SSAC Operating Principles – Each Member</a:t>
            </a:r>
            <a:endParaRPr lang="en-US" dirty="0"/>
          </a:p>
        </p:txBody>
      </p:sp>
      <p:sp>
        <p:nvSpPr>
          <p:cNvPr id="5" name="Content Placeholder 4"/>
          <p:cNvSpPr>
            <a:spLocks noGrp="1"/>
          </p:cNvSpPr>
          <p:nvPr>
            <p:ph idx="1"/>
          </p:nvPr>
        </p:nvSpPr>
        <p:spPr/>
        <p:txBody>
          <a:bodyPr/>
          <a:lstStyle/>
          <a:p>
            <a:r>
              <a:rPr lang="en-US" sz="2600" b="1" i="1" dirty="0">
                <a:cs typeface="ＭＳ Ｐゴシック" charset="0"/>
              </a:rPr>
              <a:t>Mind Your Contribution </a:t>
            </a:r>
            <a:r>
              <a:rPr lang="en-US" sz="2600" dirty="0">
                <a:cs typeface="ＭＳ Ｐゴシック" charset="0"/>
              </a:rPr>
              <a:t>- If you find you are not sharing your input as much as others, use your voice. You were asked to serve on this committee for a reason, and you have a unique perspective to offer. If you find you are speaking more than other committee members, consider stepping back for a bit, focusing on listening and learning.</a:t>
            </a:r>
          </a:p>
          <a:p>
            <a:pPr marL="0" indent="0">
              <a:buNone/>
            </a:pPr>
            <a:endParaRPr lang="en-US" sz="2800" dirty="0"/>
          </a:p>
        </p:txBody>
      </p:sp>
    </p:spTree>
    <p:extLst>
      <p:ext uri="{BB962C8B-B14F-4D97-AF65-F5344CB8AC3E}">
        <p14:creationId xmlns:p14="http://schemas.microsoft.com/office/powerpoint/2010/main" val="4168213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SSAC Operating Principles – Each Member</a:t>
            </a:r>
            <a:endParaRPr lang="en-US" dirty="0"/>
          </a:p>
        </p:txBody>
      </p:sp>
      <p:sp>
        <p:nvSpPr>
          <p:cNvPr id="5" name="Content Placeholder 4"/>
          <p:cNvSpPr>
            <a:spLocks noGrp="1"/>
          </p:cNvSpPr>
          <p:nvPr>
            <p:ph idx="1"/>
          </p:nvPr>
        </p:nvSpPr>
        <p:spPr/>
        <p:txBody>
          <a:bodyPr/>
          <a:lstStyle/>
          <a:p>
            <a:r>
              <a:rPr lang="en-US" sz="2600" b="1" i="1" dirty="0">
                <a:cs typeface="ＭＳ Ｐゴシック" charset="0"/>
              </a:rPr>
              <a:t>Be an Ambassador </a:t>
            </a:r>
            <a:r>
              <a:rPr lang="en-US" sz="2600" dirty="0" smtClean="0">
                <a:cs typeface="ＭＳ Ｐゴシック" charset="0"/>
              </a:rPr>
              <a:t>- </a:t>
            </a:r>
            <a:r>
              <a:rPr lang="en-US" sz="2600" dirty="0">
                <a:cs typeface="ＭＳ Ｐゴシック" charset="0"/>
              </a:rPr>
              <a:t>Communicate to others </a:t>
            </a:r>
            <a:r>
              <a:rPr lang="en-US" sz="2600" dirty="0" smtClean="0">
                <a:cs typeface="ＭＳ Ｐゴシック" charset="0"/>
              </a:rPr>
              <a:t>about </a:t>
            </a:r>
            <a:r>
              <a:rPr lang="en-US" sz="2600" dirty="0">
                <a:cs typeface="ＭＳ Ｐゴシック" charset="0"/>
              </a:rPr>
              <a:t>what we are doing and discussing and be an ambassador for our collective work. Seek input from members of the public regarding questions on our agendas, and do proactive public outreach to invite others to input into our master planning process.</a:t>
            </a:r>
            <a:endParaRPr lang="en-US" sz="2600" dirty="0"/>
          </a:p>
          <a:p>
            <a:endParaRPr lang="en-US" sz="2800" dirty="0"/>
          </a:p>
        </p:txBody>
      </p:sp>
    </p:spTree>
    <p:extLst>
      <p:ext uri="{BB962C8B-B14F-4D97-AF65-F5344CB8AC3E}">
        <p14:creationId xmlns:p14="http://schemas.microsoft.com/office/powerpoint/2010/main" val="3746443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Updated Resources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1492" y="2035613"/>
            <a:ext cx="3935456" cy="2057566"/>
          </a:xfrm>
        </p:spPr>
      </p:pic>
      <p:sp>
        <p:nvSpPr>
          <p:cNvPr id="7" name="TextBox 6"/>
          <p:cNvSpPr txBox="1"/>
          <p:nvPr/>
        </p:nvSpPr>
        <p:spPr>
          <a:xfrm>
            <a:off x="586783" y="1389282"/>
            <a:ext cx="7128279" cy="923330"/>
          </a:xfrm>
          <a:prstGeom prst="rect">
            <a:avLst/>
          </a:prstGeom>
          <a:noFill/>
        </p:spPr>
        <p:txBody>
          <a:bodyPr wrap="square" rtlCol="0">
            <a:spAutoFit/>
          </a:bodyPr>
          <a:lstStyle/>
          <a:p>
            <a:r>
              <a:rPr lang="en-US" dirty="0" smtClean="0">
                <a:hlinkClick r:id="rId3"/>
              </a:rPr>
              <a:t>SantaBarbaraCA.gov/SSAC</a:t>
            </a:r>
            <a:endParaRPr lang="en-US" dirty="0" smtClean="0"/>
          </a:p>
          <a:p>
            <a:endParaRPr lang="en-US" dirty="0" smtClean="0"/>
          </a:p>
          <a:p>
            <a:endParaRPr lang="en-US" dirty="0"/>
          </a:p>
        </p:txBody>
      </p:sp>
    </p:spTree>
    <p:extLst>
      <p:ext uri="{BB962C8B-B14F-4D97-AF65-F5344CB8AC3E}">
        <p14:creationId xmlns:p14="http://schemas.microsoft.com/office/powerpoint/2010/main" val="2981834863"/>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661" y="359547"/>
            <a:ext cx="7571780" cy="2053706"/>
          </a:xfrm>
        </p:spPr>
        <p:txBody>
          <a:bodyPr/>
          <a:lstStyle/>
          <a:p>
            <a:r>
              <a:rPr lang="en-US" dirty="0"/>
              <a:t>B</a:t>
            </a:r>
            <a:r>
              <a:rPr lang="en-US" dirty="0" smtClean="0"/>
              <a:t>. Agenda Review</a:t>
            </a:r>
            <a:endParaRPr lang="en-US" dirty="0"/>
          </a:p>
        </p:txBody>
      </p:sp>
      <p:sp>
        <p:nvSpPr>
          <p:cNvPr id="7" name="Text Placeholder 6"/>
          <p:cNvSpPr>
            <a:spLocks noGrp="1"/>
          </p:cNvSpPr>
          <p:nvPr>
            <p:ph type="body" idx="1"/>
          </p:nvPr>
        </p:nvSpPr>
        <p:spPr>
          <a:xfrm>
            <a:off x="533661" y="2413253"/>
            <a:ext cx="7571780" cy="1079996"/>
          </a:xfrm>
        </p:spPr>
        <p:txBody>
          <a:bodyPr/>
          <a:lstStyle/>
          <a:p>
            <a:pPr marL="342900" lvl="0" indent="-342900">
              <a:buFont typeface="+mj-lt"/>
              <a:buAutoNum type="alphaUcPeriod"/>
            </a:pPr>
            <a:r>
              <a:rPr lang="en-US" dirty="0"/>
              <a:t>RFP/RFQ Status</a:t>
            </a:r>
          </a:p>
          <a:p>
            <a:pPr marL="342900" lvl="0" indent="-342900">
              <a:buFont typeface="+mj-lt"/>
              <a:buAutoNum type="alphaUcPeriod"/>
            </a:pPr>
            <a:r>
              <a:rPr lang="en-US" dirty="0" smtClean="0"/>
              <a:t>Panel Discussion about the Future of Retail and Commercial Spaces and the Challenges and Opportunities Ahead for Downtown Revitalization</a:t>
            </a:r>
          </a:p>
        </p:txBody>
      </p:sp>
      <p:sp>
        <p:nvSpPr>
          <p:cNvPr id="4" name="Slide Number Placeholder 3"/>
          <p:cNvSpPr>
            <a:spLocks noGrp="1"/>
          </p:cNvSpPr>
          <p:nvPr>
            <p:ph type="sldNum" sz="quarter" idx="4294967295"/>
          </p:nvPr>
        </p:nvSpPr>
        <p:spPr>
          <a:xfrm>
            <a:off x="0" y="4640263"/>
            <a:ext cx="771525" cy="261937"/>
          </a:xfrm>
        </p:spPr>
        <p:txBody>
          <a:bodyPr/>
          <a:lstStyle/>
          <a:p>
            <a:pPr>
              <a:defRPr/>
            </a:pPr>
            <a:fld id="{1F8709ED-0B43-604C-ADFF-238B0D293FD3}" type="slidenum">
              <a:rPr lang="en-US" smtClean="0"/>
              <a:pPr>
                <a:defRPr/>
              </a:pPr>
              <a:t>6</a:t>
            </a:fld>
            <a:endParaRPr lang="en-US" dirty="0"/>
          </a:p>
        </p:txBody>
      </p:sp>
    </p:spTree>
    <p:extLst>
      <p:ext uri="{BB962C8B-B14F-4D97-AF65-F5344CB8AC3E}">
        <p14:creationId xmlns:p14="http://schemas.microsoft.com/office/powerpoint/2010/main" val="21165897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Approval of the 1/10/22 SSAC Minutes</a:t>
            </a:r>
            <a:endParaRPr lang="en-US" dirty="0"/>
          </a:p>
        </p:txBody>
      </p:sp>
    </p:spTree>
    <p:extLst>
      <p:ext uri="{BB962C8B-B14F-4D97-AF65-F5344CB8AC3E}">
        <p14:creationId xmlns:p14="http://schemas.microsoft.com/office/powerpoint/2010/main" val="406533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 General Public Comment</a:t>
            </a:r>
            <a:endParaRPr lang="en-US" dirty="0"/>
          </a:p>
        </p:txBody>
      </p:sp>
    </p:spTree>
    <p:extLst>
      <p:ext uri="{BB962C8B-B14F-4D97-AF65-F5344CB8AC3E}">
        <p14:creationId xmlns:p14="http://schemas.microsoft.com/office/powerpoint/2010/main" val="3944581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Make An Oral Public Comment</a:t>
            </a:r>
          </a:p>
        </p:txBody>
      </p:sp>
      <p:sp>
        <p:nvSpPr>
          <p:cNvPr id="5" name="Slide Number Placeholder 4"/>
          <p:cNvSpPr>
            <a:spLocks noGrp="1"/>
          </p:cNvSpPr>
          <p:nvPr>
            <p:ph type="sldNum" sz="quarter" idx="14"/>
          </p:nvPr>
        </p:nvSpPr>
        <p:spPr/>
        <p:txBody>
          <a:bodyPr/>
          <a:lstStyle/>
          <a:p>
            <a:pPr>
              <a:defRPr/>
            </a:pPr>
            <a:fld id="{67D3D9F3-F72D-A14D-9F41-C0CEF54B3E74}" type="slidenum">
              <a:rPr lang="en-US" smtClean="0"/>
              <a:pPr>
                <a:defRPr/>
              </a:pPr>
              <a:t>9</a:t>
            </a:fld>
            <a:endParaRPr lang="en-US" dirty="0"/>
          </a:p>
        </p:txBody>
      </p:sp>
      <p:sp>
        <p:nvSpPr>
          <p:cNvPr id="6" name="Google Shape;87;p18"/>
          <p:cNvSpPr txBox="1">
            <a:spLocks noGrp="1"/>
          </p:cNvSpPr>
          <p:nvPr>
            <p:ph type="body" idx="1"/>
          </p:nvPr>
        </p:nvSpPr>
        <p:spPr>
          <a:xfrm>
            <a:off x="405676" y="1297288"/>
            <a:ext cx="8373199" cy="3090074"/>
          </a:xfrm>
          <a:prstGeom prst="rect">
            <a:avLst/>
          </a:prstGeom>
        </p:spPr>
        <p:txBody>
          <a:bodyPr spcFirstLastPara="1" wrap="square" lIns="91425" tIns="91425" rIns="91425" bIns="91425" anchor="t" anchorCtr="0">
            <a:noAutofit/>
          </a:bodyPr>
          <a:lstStyle/>
          <a:p>
            <a:r>
              <a:rPr lang="en-US" sz="2400" dirty="0"/>
              <a:t>To indicate that you would like to make a public comment, click the </a:t>
            </a:r>
            <a:r>
              <a:rPr lang="en-US" sz="2400" b="1" dirty="0"/>
              <a:t>Raise Hand </a:t>
            </a:r>
            <a:r>
              <a:rPr lang="en-US" sz="2400" dirty="0"/>
              <a:t>icon      in the Control Panel</a:t>
            </a:r>
          </a:p>
          <a:p>
            <a:r>
              <a:rPr lang="en-US" sz="2400" dirty="0"/>
              <a:t>The Organizer will notify you when it is your turn to speak</a:t>
            </a:r>
          </a:p>
          <a:p>
            <a:r>
              <a:rPr lang="en-US" sz="2400" dirty="0"/>
              <a:t>You will have two minutes to speak and no time may be donated from another speaker</a:t>
            </a:r>
          </a:p>
          <a:p>
            <a:r>
              <a:rPr lang="en-US" sz="2400" dirty="0"/>
              <a:t>Click the Raise Hand icon     again to lower it</a:t>
            </a:r>
          </a:p>
          <a:p>
            <a:r>
              <a:rPr lang="en-US" sz="2400" dirty="0" smtClean="0"/>
              <a:t>If </a:t>
            </a:r>
            <a:r>
              <a:rPr lang="en-US" sz="2400" dirty="0"/>
              <a:t>calling by phone, press </a:t>
            </a:r>
            <a:r>
              <a:rPr lang="en-US" sz="2400" b="1" dirty="0"/>
              <a:t>*9</a:t>
            </a:r>
            <a:r>
              <a:rPr lang="en-US" sz="2400" dirty="0"/>
              <a:t> to raise/lower hand; press </a:t>
            </a:r>
            <a:r>
              <a:rPr lang="en-US" sz="2400" b="1" dirty="0"/>
              <a:t>*6</a:t>
            </a:r>
            <a:r>
              <a:rPr lang="en-US" sz="2400" dirty="0"/>
              <a:t> </a:t>
            </a:r>
            <a:br>
              <a:rPr lang="en-US" sz="2400" dirty="0"/>
            </a:br>
            <a:r>
              <a:rPr lang="en-US" sz="2400" dirty="0"/>
              <a:t>to mute/unmute</a:t>
            </a:r>
          </a:p>
          <a:p>
            <a:pPr marL="0" lvl="0" indent="0" algn="l" rtl="0">
              <a:spcBef>
                <a:spcPts val="1200"/>
              </a:spcBef>
              <a:spcAft>
                <a:spcPts val="0"/>
              </a:spcAft>
              <a:buNone/>
            </a:pPr>
            <a:endParaRPr sz="1600" dirty="0"/>
          </a:p>
          <a:p>
            <a:pPr marL="0" lvl="0" indent="0" algn="l" rtl="0">
              <a:spcBef>
                <a:spcPts val="1200"/>
              </a:spcBef>
              <a:spcAft>
                <a:spcPts val="0"/>
              </a:spcAft>
              <a:buNone/>
            </a:pPr>
            <a:r>
              <a:rPr lang="en" dirty="0"/>
              <a:t>		</a:t>
            </a:r>
            <a:endParaRPr dirty="0"/>
          </a:p>
          <a:p>
            <a:pPr marL="0" lvl="0" indent="0" algn="l" rtl="0">
              <a:spcBef>
                <a:spcPts val="0"/>
              </a:spcBef>
              <a:spcAft>
                <a:spcPts val="0"/>
              </a:spcAft>
              <a:buNone/>
            </a:pPr>
            <a:r>
              <a:rPr lang="en" dirty="0"/>
              <a:t>		</a:t>
            </a:r>
            <a:endParaRPr dirty="0"/>
          </a:p>
          <a:p>
            <a:pPr marL="0" lvl="0" indent="0" algn="l" rtl="0">
              <a:spcBef>
                <a:spcPts val="0"/>
              </a:spcBef>
              <a:spcAft>
                <a:spcPts val="0"/>
              </a:spcAft>
              <a:buNone/>
            </a:pPr>
            <a:endParaRPr dirty="0"/>
          </a:p>
          <a:p>
            <a:pPr marL="0" lvl="0" indent="0" algn="l" rtl="0">
              <a:spcBef>
                <a:spcPts val="1600"/>
              </a:spcBef>
              <a:spcAft>
                <a:spcPts val="0"/>
              </a:spcAft>
              <a:buNone/>
            </a:pPr>
            <a:endParaRPr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r="6572"/>
          <a:stretch/>
        </p:blipFill>
        <p:spPr>
          <a:xfrm>
            <a:off x="4310186" y="3490545"/>
            <a:ext cx="309271" cy="390137"/>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r="6572"/>
          <a:stretch/>
        </p:blipFill>
        <p:spPr>
          <a:xfrm>
            <a:off x="4310186" y="1848712"/>
            <a:ext cx="309271" cy="390137"/>
          </a:xfrm>
          <a:prstGeom prst="rect">
            <a:avLst/>
          </a:prstGeom>
        </p:spPr>
      </p:pic>
    </p:spTree>
    <p:extLst>
      <p:ext uri="{BB962C8B-B14F-4D97-AF65-F5344CB8AC3E}">
        <p14:creationId xmlns:p14="http://schemas.microsoft.com/office/powerpoint/2010/main" val="3557667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mDev_DeptPPT_CityBlue_1920x1080">
  <a:themeElements>
    <a:clrScheme name="City Blue">
      <a:dk1>
        <a:srgbClr val="292934"/>
      </a:dk1>
      <a:lt1>
        <a:srgbClr val="EBEBEB"/>
      </a:lt1>
      <a:dk2>
        <a:srgbClr val="007EA4"/>
      </a:dk2>
      <a:lt2>
        <a:srgbClr val="EBEBEB"/>
      </a:lt2>
      <a:accent1>
        <a:srgbClr val="1259A9"/>
      </a:accent1>
      <a:accent2>
        <a:srgbClr val="9C2800"/>
      </a:accent2>
      <a:accent3>
        <a:srgbClr val="917897"/>
      </a:accent3>
      <a:accent4>
        <a:srgbClr val="5D6889"/>
      </a:accent4>
      <a:accent5>
        <a:srgbClr val="1A3B85"/>
      </a:accent5>
      <a:accent6>
        <a:srgbClr val="A38F3B"/>
      </a:accent6>
      <a:hlink>
        <a:srgbClr val="263E80"/>
      </a:hlink>
      <a:folHlink>
        <a:srgbClr val="672267"/>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ComDev_DeptPPT_CityBlue_1920x1080" id="{08BA0C99-E133-C04B-8762-BD38541D6590}" vid="{7D1AD5D1-9571-8840-8F88-38A576162E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ity Blue">
    <a:dk1>
      <a:srgbClr val="292934"/>
    </a:dk1>
    <a:lt1>
      <a:srgbClr val="EBEBEB"/>
    </a:lt1>
    <a:dk2>
      <a:srgbClr val="007EA4"/>
    </a:dk2>
    <a:lt2>
      <a:srgbClr val="EBEBEB"/>
    </a:lt2>
    <a:accent1>
      <a:srgbClr val="1259A9"/>
    </a:accent1>
    <a:accent2>
      <a:srgbClr val="9C2800"/>
    </a:accent2>
    <a:accent3>
      <a:srgbClr val="917897"/>
    </a:accent3>
    <a:accent4>
      <a:srgbClr val="5D6889"/>
    </a:accent4>
    <a:accent5>
      <a:srgbClr val="1A3B85"/>
    </a:accent5>
    <a:accent6>
      <a:srgbClr val="A38F3B"/>
    </a:accent6>
    <a:hlink>
      <a:srgbClr val="263E80"/>
    </a:hlink>
    <a:folHlink>
      <a:srgbClr val="672267"/>
    </a:folHlink>
  </a:clrScheme>
</a:themeOverride>
</file>

<file path=ppt/theme/themeOverride2.xml><?xml version="1.0" encoding="utf-8"?>
<a:themeOverride xmlns:a="http://schemas.openxmlformats.org/drawingml/2006/main">
  <a:clrScheme name="City Blue">
    <a:dk1>
      <a:srgbClr val="292934"/>
    </a:dk1>
    <a:lt1>
      <a:srgbClr val="EBEBEB"/>
    </a:lt1>
    <a:dk2>
      <a:srgbClr val="007EA4"/>
    </a:dk2>
    <a:lt2>
      <a:srgbClr val="EBEBEB"/>
    </a:lt2>
    <a:accent1>
      <a:srgbClr val="1259A9"/>
    </a:accent1>
    <a:accent2>
      <a:srgbClr val="9C2800"/>
    </a:accent2>
    <a:accent3>
      <a:srgbClr val="917897"/>
    </a:accent3>
    <a:accent4>
      <a:srgbClr val="5D6889"/>
    </a:accent4>
    <a:accent5>
      <a:srgbClr val="1A3B85"/>
    </a:accent5>
    <a:accent6>
      <a:srgbClr val="A38F3B"/>
    </a:accent6>
    <a:hlink>
      <a:srgbClr val="263E80"/>
    </a:hlink>
    <a:folHlink>
      <a:srgbClr val="672267"/>
    </a:folHlink>
  </a:clrScheme>
</a:themeOverride>
</file>

<file path=ppt/theme/themeOverride3.xml><?xml version="1.0" encoding="utf-8"?>
<a:themeOverride xmlns:a="http://schemas.openxmlformats.org/drawingml/2006/main">
  <a:clrScheme name="City Blue">
    <a:dk1>
      <a:srgbClr val="292934"/>
    </a:dk1>
    <a:lt1>
      <a:srgbClr val="EBEBEB"/>
    </a:lt1>
    <a:dk2>
      <a:srgbClr val="007EA4"/>
    </a:dk2>
    <a:lt2>
      <a:srgbClr val="EBEBEB"/>
    </a:lt2>
    <a:accent1>
      <a:srgbClr val="1259A9"/>
    </a:accent1>
    <a:accent2>
      <a:srgbClr val="9C2800"/>
    </a:accent2>
    <a:accent3>
      <a:srgbClr val="917897"/>
    </a:accent3>
    <a:accent4>
      <a:srgbClr val="5D6889"/>
    </a:accent4>
    <a:accent5>
      <a:srgbClr val="1A3B85"/>
    </a:accent5>
    <a:accent6>
      <a:srgbClr val="A38F3B"/>
    </a:accent6>
    <a:hlink>
      <a:srgbClr val="263E80"/>
    </a:hlink>
    <a:folHlink>
      <a:srgbClr val="67226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9FCF4D87F7374FA74F55EBD89607F4" ma:contentTypeVersion="7" ma:contentTypeDescription="Create a new document." ma:contentTypeScope="" ma:versionID="a7cd252210415c95e216f23129dd0170">
  <xsd:schema xmlns:xsd="http://www.w3.org/2001/XMLSchema" xmlns:xs="http://www.w3.org/2001/XMLSchema" xmlns:p="http://schemas.microsoft.com/office/2006/metadata/properties" xmlns:ns2="c4ec7ec6-f476-453a-bf6b-809580d9acdd" targetNamespace="http://schemas.microsoft.com/office/2006/metadata/properties" ma:root="true" ma:fieldsID="071df11c3fdaa31b73c9dee33b43c601" ns2:_="">
    <xsd:import namespace="c4ec7ec6-f476-453a-bf6b-809580d9acdd"/>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ec7ec6-f476-453a-bf6b-809580d9acdd"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c4ec7ec6-f476-453a-bf6b-809580d9acdd">6V4PU5XMFTQA-1174029879-15961</_dlc_DocId>
    <_dlc_DocIdUrl xmlns="c4ec7ec6-f476-453a-bf6b-809580d9acdd">
      <Url>http://moss/Departments/Community_Development/_layouts/15/DocIdRedir.aspx?ID=6V4PU5XMFTQA-1174029879-15961</Url>
      <Description>6V4PU5XMFTQA-1174029879-15961</Description>
    </_dlc_DocIdUrl>
  </documentManagement>
</p:properties>
</file>

<file path=customXml/itemProps1.xml><?xml version="1.0" encoding="utf-8"?>
<ds:datastoreItem xmlns:ds="http://schemas.openxmlformats.org/officeDocument/2006/customXml" ds:itemID="{49933710-4083-4E23-A108-769BF812A0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ec7ec6-f476-453a-bf6b-809580d9ac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DF413E-0694-45C2-A115-D7AA73168C44}">
  <ds:schemaRefs>
    <ds:schemaRef ds:uri="http://schemas.microsoft.com/sharepoint/v3/contenttype/forms"/>
  </ds:schemaRefs>
</ds:datastoreItem>
</file>

<file path=customXml/itemProps3.xml><?xml version="1.0" encoding="utf-8"?>
<ds:datastoreItem xmlns:ds="http://schemas.openxmlformats.org/officeDocument/2006/customXml" ds:itemID="{CEAC1602-452D-4F95-B987-0FBE4A787155}">
  <ds:schemaRefs>
    <ds:schemaRef ds:uri="http://schemas.microsoft.com/sharepoint/events"/>
  </ds:schemaRefs>
</ds:datastoreItem>
</file>

<file path=customXml/itemProps4.xml><?xml version="1.0" encoding="utf-8"?>
<ds:datastoreItem xmlns:ds="http://schemas.openxmlformats.org/officeDocument/2006/customXml" ds:itemID="{EE13DB7A-880F-4DDB-9DF6-16A4403136F4}">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c4ec7ec6-f476-453a-bf6b-809580d9acd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ComDev_DeptPPT_CityBlue_1920x1080</Template>
  <TotalTime>14015</TotalTime>
  <Words>3154</Words>
  <Application>Microsoft Office PowerPoint</Application>
  <PresentationFormat>Custom</PresentationFormat>
  <Paragraphs>319</Paragraphs>
  <Slides>45</Slides>
  <Notes>41</Notes>
  <HiddenSlides>15</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ＭＳ Ｐゴシック</vt:lpstr>
      <vt:lpstr>Arial</vt:lpstr>
      <vt:lpstr>Calibri</vt:lpstr>
      <vt:lpstr>Lucida Grande</vt:lpstr>
      <vt:lpstr>ComDev_DeptPPT_CityBlue_1920x1080</vt:lpstr>
      <vt:lpstr>State Street Advisory Committee</vt:lpstr>
      <vt:lpstr>I. Roll Call: Committee Members</vt:lpstr>
      <vt:lpstr>Preliminary Matters</vt:lpstr>
      <vt:lpstr>A. Opening Remarks and Announcements</vt:lpstr>
      <vt:lpstr>Updated Resources</vt:lpstr>
      <vt:lpstr>B. Agenda Review</vt:lpstr>
      <vt:lpstr>C. Approval of the 1/10/22 SSAC Minutes</vt:lpstr>
      <vt:lpstr>D. General Public Comment</vt:lpstr>
      <vt:lpstr>How To Make An Oral Public Comment</vt:lpstr>
      <vt:lpstr>PowerPoint Presentation</vt:lpstr>
      <vt:lpstr>RFP/RFQ Status</vt:lpstr>
      <vt:lpstr>RFP/RFQ Status</vt:lpstr>
      <vt:lpstr>RFP/Q Process for Consultant Selection</vt:lpstr>
      <vt:lpstr>RFP/RFQ Pre-Submittal Meeting</vt:lpstr>
      <vt:lpstr>RFP/RFQ Status – Addendum 1</vt:lpstr>
      <vt:lpstr>RFP/RFQ Status – Addendum 2</vt:lpstr>
      <vt:lpstr>RFP/RFQ Status</vt:lpstr>
      <vt:lpstr>Public Comment </vt:lpstr>
      <vt:lpstr>How To Make An Oral Public Comment</vt:lpstr>
      <vt:lpstr>PowerPoint Presentation</vt:lpstr>
      <vt:lpstr>Panel Discussion</vt:lpstr>
      <vt:lpstr>Panelists</vt:lpstr>
      <vt:lpstr>Panel Discussion</vt:lpstr>
      <vt:lpstr>Panel Discussion</vt:lpstr>
      <vt:lpstr>Panel Discussion</vt:lpstr>
      <vt:lpstr>Panel Discussion</vt:lpstr>
      <vt:lpstr>Public Comment </vt:lpstr>
      <vt:lpstr>How To Make An Oral Public Comment</vt:lpstr>
      <vt:lpstr>PowerPoint Presentation</vt:lpstr>
      <vt:lpstr>PowerPoint Presentation</vt:lpstr>
      <vt:lpstr>SSAC Operating Principles - for Our Committee as a Whole</vt:lpstr>
      <vt:lpstr>SSAC Operating Principles - Committee</vt:lpstr>
      <vt:lpstr>SSAC Operating Principles - Committee</vt:lpstr>
      <vt:lpstr>SSAC Operating Principles - Committee</vt:lpstr>
      <vt:lpstr>SSAC Operating Principles - Committee</vt:lpstr>
      <vt:lpstr>SSAC Operating Principles - Committee</vt:lpstr>
      <vt:lpstr>SSAC Operating Principles - Committee</vt:lpstr>
      <vt:lpstr>SSAC Operating Principles - Committee</vt:lpstr>
      <vt:lpstr>SSAC Operating Principles - Committee</vt:lpstr>
      <vt:lpstr>SSAC Operating Principles - Committee</vt:lpstr>
      <vt:lpstr>SSAC Operating Principles - for Each Committee Member</vt:lpstr>
      <vt:lpstr>SSAC Operating Principles – Each Member</vt:lpstr>
      <vt:lpstr>SSAC Operating Principles – Each Member</vt:lpstr>
      <vt:lpstr>SSAC Operating Principles – Each Member</vt:lpstr>
      <vt:lpstr>SSAC Operating Principles – Each Member</vt:lpstr>
    </vt:vector>
  </TitlesOfParts>
  <Company>City of Santa Barbara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Street Advisory Committee</dc:title>
  <dc:creator>Therese Harris</dc:creator>
  <cp:lastModifiedBy>Greta Walters</cp:lastModifiedBy>
  <cp:revision>263</cp:revision>
  <cp:lastPrinted>2021-10-13T16:45:11Z</cp:lastPrinted>
  <dcterms:created xsi:type="dcterms:W3CDTF">2021-10-08T18:40:05Z</dcterms:created>
  <dcterms:modified xsi:type="dcterms:W3CDTF">2022-02-28T22:51:07Z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25e0054e-afff-4f55-a58d-d36202ea1ce9</vt:lpwstr>
  </property>
  <property fmtid="{D5CDD505-2E9C-101B-9397-08002B2CF9AE}" pid="3" name="ContentTypeId">
    <vt:lpwstr>0x010100BF9FCF4D87F7374FA74F55EBD89607F4</vt:lpwstr>
  </property>
</Properties>
</file>